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8d22a72577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7e23b8b8cc4e1b"/>
  </p:sldMasterIdLst>
  <p:sldIdLst>
    <p:sldId xmlns:r="http://schemas.openxmlformats.org/officeDocument/2006/relationships" id="256" r:id="Rb0ff39633b114c79"/>
    <p:sldId xmlns:r="http://schemas.openxmlformats.org/officeDocument/2006/relationships" id="257" r:id="R9327c711447141a8"/>
    <p:sldId xmlns:r="http://schemas.openxmlformats.org/officeDocument/2006/relationships" id="258" r:id="Rec107a30263a4d52"/>
    <p:sldId xmlns:r="http://schemas.openxmlformats.org/officeDocument/2006/relationships" id="259" r:id="R64542ff4be2b4a4f"/>
    <p:sldId xmlns:r="http://schemas.openxmlformats.org/officeDocument/2006/relationships" id="260" r:id="Re60c0b5ef34d4360"/>
    <p:sldId xmlns:r="http://schemas.openxmlformats.org/officeDocument/2006/relationships" id="261" r:id="Raa987bfd41054e55"/>
    <p:sldId xmlns:r="http://schemas.openxmlformats.org/officeDocument/2006/relationships" id="262" r:id="R536612bb2c2248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e23b8b8cc4e1b" /><Relationship Type="http://schemas.openxmlformats.org/officeDocument/2006/relationships/slide" Target="/ppt/slides/slide1.xml" Id="Rb0ff39633b114c79" /><Relationship Type="http://schemas.openxmlformats.org/officeDocument/2006/relationships/slide" Target="/ppt/slides/slide2.xml" Id="R9327c711447141a8" /><Relationship Type="http://schemas.openxmlformats.org/officeDocument/2006/relationships/slide" Target="/ppt/slides/slide3.xml" Id="Rec107a30263a4d52" /><Relationship Type="http://schemas.openxmlformats.org/officeDocument/2006/relationships/slide" Target="/ppt/slides/slide4.xml" Id="R64542ff4be2b4a4f" /><Relationship Type="http://schemas.openxmlformats.org/officeDocument/2006/relationships/slide" Target="/ppt/slides/slide5.xml" Id="Re60c0b5ef34d4360" /><Relationship Type="http://schemas.openxmlformats.org/officeDocument/2006/relationships/slide" Target="/ppt/slides/slide6.xml" Id="Raa987bfd41054e55" /><Relationship Type="http://schemas.openxmlformats.org/officeDocument/2006/relationships/slide" Target="/ppt/slides/slide7.xml" Id="R536612bb2c2248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db675014442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d34740aa04b7a" /><Relationship Type="http://schemas.openxmlformats.org/officeDocument/2006/relationships/theme" Target="/ppt/slideMasters/theme/theme1.xml" Id="R9f10d8aed5d547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8d34740aa04b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93c962c3343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4d1af29a044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62c351e2346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914ed575a48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c7f4b69b24b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1289c109e42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dcabdc49d41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SØRFJORDEN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SØRFJORDEN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−765 787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−2 605 522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−3 423 875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31 185 730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BAKKEKONTAKT AS  –  43,9 %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 SOLVI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MÅL HOLDING AS  –  14,6 %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SPORSHEIM HOPLAND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UTLABAKK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MARTIN ELVIK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Hamrenesvegen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924 901 098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SØRFJORDEN AS</a:t>
            </a:r>
          </a:p>
        </p:txBody>
      </p:sp>
    </p:spTree>
  </p:cSld>
  <p:clrMapOvr>
    <a:masterClrMapping xmlns:a="http://schemas.openxmlformats.org/drawingml/2006/main"/>
  </p:clrMapOvr>
</p:sld>
</file>