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51e79232e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1006dc7e64161"/>
  </p:sldMasterIdLst>
  <p:sldIdLst>
    <p:sldId xmlns:r="http://schemas.openxmlformats.org/officeDocument/2006/relationships" id="256" r:id="R8f5c566312f74af8"/>
    <p:sldId xmlns:r="http://schemas.openxmlformats.org/officeDocument/2006/relationships" id="257" r:id="Rfe90e48063d748cf"/>
    <p:sldId xmlns:r="http://schemas.openxmlformats.org/officeDocument/2006/relationships" id="258" r:id="Rc91e71eaa23c4386"/>
    <p:sldId xmlns:r="http://schemas.openxmlformats.org/officeDocument/2006/relationships" id="259" r:id="R9520b364ffbb4c0d"/>
    <p:sldId xmlns:r="http://schemas.openxmlformats.org/officeDocument/2006/relationships" id="260" r:id="Ra79bbf96bb9f4be6"/>
    <p:sldId xmlns:r="http://schemas.openxmlformats.org/officeDocument/2006/relationships" id="261" r:id="R15a164b1037e49ca"/>
    <p:sldId xmlns:r="http://schemas.openxmlformats.org/officeDocument/2006/relationships" id="262" r:id="R13638e6558bb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1006dc7e64161" /><Relationship Type="http://schemas.openxmlformats.org/officeDocument/2006/relationships/slide" Target="/ppt/slides/slide1.xml" Id="R8f5c566312f74af8" /><Relationship Type="http://schemas.openxmlformats.org/officeDocument/2006/relationships/slide" Target="/ppt/slides/slide2.xml" Id="Rfe90e48063d748cf" /><Relationship Type="http://schemas.openxmlformats.org/officeDocument/2006/relationships/slide" Target="/ppt/slides/slide3.xml" Id="Rc91e71eaa23c4386" /><Relationship Type="http://schemas.openxmlformats.org/officeDocument/2006/relationships/slide" Target="/ppt/slides/slide4.xml" Id="R9520b364ffbb4c0d" /><Relationship Type="http://schemas.openxmlformats.org/officeDocument/2006/relationships/slide" Target="/ppt/slides/slide5.xml" Id="Ra79bbf96bb9f4be6" /><Relationship Type="http://schemas.openxmlformats.org/officeDocument/2006/relationships/slide" Target="/ppt/slides/slide6.xml" Id="R15a164b1037e49ca" /><Relationship Type="http://schemas.openxmlformats.org/officeDocument/2006/relationships/slide" Target="/ppt/slides/slide7.xml" Id="R13638e6558bb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a4b036f1649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a4a5b0c43423e" /><Relationship Type="http://schemas.openxmlformats.org/officeDocument/2006/relationships/theme" Target="/ppt/slideMasters/theme/theme1.xml" Id="Ra3f6506b1aed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ca4a5b0c4342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46c9a5434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fd4b3c60c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04c0e0232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decffceef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8c65ef2ae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140159f834a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b1bd3887c44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NULLUTSLIPP SALG OG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NULLUTSLIPP SALG OG UTLEIE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169 651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765 887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NULLUTSLIPP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Brugsvegen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924 910 941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NULLUTSLIPP SALG OG UTLEIE AS</a:t>
            </a:r>
          </a:p>
        </p:txBody>
      </p:sp>
    </p:spTree>
  </p:cSld>
  <p:clrMapOvr>
    <a:masterClrMapping xmlns:a="http://schemas.openxmlformats.org/drawingml/2006/main"/>
  </p:clrMapOvr>
</p:sld>
</file>