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5710d5b974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ea22fe791f4840"/>
  </p:sldMasterIdLst>
  <p:sldIdLst>
    <p:sldId xmlns:r="http://schemas.openxmlformats.org/officeDocument/2006/relationships" id="256" r:id="R55f77764368d42f0"/>
    <p:sldId xmlns:r="http://schemas.openxmlformats.org/officeDocument/2006/relationships" id="257" r:id="Rc78d94c7c1bb4649"/>
    <p:sldId xmlns:r="http://schemas.openxmlformats.org/officeDocument/2006/relationships" id="258" r:id="R5cfee2146f774c74"/>
    <p:sldId xmlns:r="http://schemas.openxmlformats.org/officeDocument/2006/relationships" id="259" r:id="Re1003e6b25904fc8"/>
    <p:sldId xmlns:r="http://schemas.openxmlformats.org/officeDocument/2006/relationships" id="260" r:id="R7297f7cd7efd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a22fe791f4840" /><Relationship Type="http://schemas.openxmlformats.org/officeDocument/2006/relationships/slide" Target="/ppt/slides/slide1.xml" Id="R55f77764368d42f0" /><Relationship Type="http://schemas.openxmlformats.org/officeDocument/2006/relationships/slide" Target="/ppt/slides/slide2.xml" Id="Rc78d94c7c1bb4649" /><Relationship Type="http://schemas.openxmlformats.org/officeDocument/2006/relationships/slide" Target="/ppt/slides/slide3.xml" Id="R5cfee2146f774c74" /><Relationship Type="http://schemas.openxmlformats.org/officeDocument/2006/relationships/slide" Target="/ppt/slides/slide4.xml" Id="Re1003e6b25904fc8" /><Relationship Type="http://schemas.openxmlformats.org/officeDocument/2006/relationships/slide" Target="/ppt/slides/slide5.xml" Id="R7297f7cd7efd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8008c108c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61d560ac74cf0" /><Relationship Type="http://schemas.openxmlformats.org/officeDocument/2006/relationships/theme" Target="/ppt/slideMasters/theme/theme1.xml" Id="R8b74cfab0371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61d560ac74c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c551fbaf7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d53c9e14d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82347d616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4333e3f5a4a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5eac6ce8e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YTRE NAMDAL DYREKLINIKK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NAMDAL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NAMDAL DYREKLINIKK AS ble etablert [år] og holder til i Foldereid.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NAMDAL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NAMDAL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NAMDAL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Foldereidvegen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7985 Foldereid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924 912 901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NAMDAL DYREKLINIKK AS</a:t>
            </a:r>
          </a:p>
        </p:txBody>
      </p:sp>
    </p:spTree>
  </p:cSld>
  <p:clrMapOvr>
    <a:masterClrMapping xmlns:a="http://schemas.openxmlformats.org/drawingml/2006/main"/>
  </p:clrMapOvr>
</p:sld>
</file>