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0acb082444f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fb13662bae4e16"/>
  </p:sldMasterIdLst>
  <p:sldIdLst>
    <p:sldId xmlns:r="http://schemas.openxmlformats.org/officeDocument/2006/relationships" id="256" r:id="Rf8a3c2bf503f419d"/>
    <p:sldId xmlns:r="http://schemas.openxmlformats.org/officeDocument/2006/relationships" id="257" r:id="R6ef035abd5a44093"/>
    <p:sldId xmlns:r="http://schemas.openxmlformats.org/officeDocument/2006/relationships" id="258" r:id="Rb8e7b0d73ac14f7a"/>
    <p:sldId xmlns:r="http://schemas.openxmlformats.org/officeDocument/2006/relationships" id="259" r:id="Rffa83ff961e54e5b"/>
    <p:sldId xmlns:r="http://schemas.openxmlformats.org/officeDocument/2006/relationships" id="260" r:id="Ra9ef593cade14f57"/>
    <p:sldId xmlns:r="http://schemas.openxmlformats.org/officeDocument/2006/relationships" id="261" r:id="R7b279fb386964e00"/>
    <p:sldId xmlns:r="http://schemas.openxmlformats.org/officeDocument/2006/relationships" id="262" r:id="Rb755dca9ee304c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b13662bae4e16" /><Relationship Type="http://schemas.openxmlformats.org/officeDocument/2006/relationships/slide" Target="/ppt/slides/slide1.xml" Id="Rf8a3c2bf503f419d" /><Relationship Type="http://schemas.openxmlformats.org/officeDocument/2006/relationships/slide" Target="/ppt/slides/slide2.xml" Id="R6ef035abd5a44093" /><Relationship Type="http://schemas.openxmlformats.org/officeDocument/2006/relationships/slide" Target="/ppt/slides/slide3.xml" Id="Rb8e7b0d73ac14f7a" /><Relationship Type="http://schemas.openxmlformats.org/officeDocument/2006/relationships/slide" Target="/ppt/slides/slide4.xml" Id="Rffa83ff961e54e5b" /><Relationship Type="http://schemas.openxmlformats.org/officeDocument/2006/relationships/slide" Target="/ppt/slides/slide5.xml" Id="Ra9ef593cade14f57" /><Relationship Type="http://schemas.openxmlformats.org/officeDocument/2006/relationships/slide" Target="/ppt/slides/slide6.xml" Id="R7b279fb386964e00" /><Relationship Type="http://schemas.openxmlformats.org/officeDocument/2006/relationships/slide" Target="/ppt/slides/slide7.xml" Id="Rb755dca9ee304c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bcf5864f645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df3ddcb54463c" /><Relationship Type="http://schemas.openxmlformats.org/officeDocument/2006/relationships/theme" Target="/ppt/slideMasters/theme/theme1.xml" Id="R0be796dac14540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df3ddcb5446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665bd2de84d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0da61de8d4e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7a171caf642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6938b6597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2a359d22342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a592eaee542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a0ad997c842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NORWANDA TECHNOLOGY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NORWANDA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NORWANDA TECHNOLOGY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NORWANDA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NORWANDA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NORWANDA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NORWANDA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HEOY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NORWANDA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Heiane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5131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ohaukas@gmail.com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924 913 541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NORWANDA TECHNOLOGY AS</a:t>
            </a:r>
          </a:p>
        </p:txBody>
      </p:sp>
    </p:spTree>
  </p:cSld>
  <p:clrMapOvr>
    <a:masterClrMapping xmlns:a="http://schemas.openxmlformats.org/drawingml/2006/main"/>
  </p:clrMapOvr>
</p:sld>
</file>