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243870b6c3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e36b153274f33"/>
  </p:sldMasterIdLst>
  <p:sldIdLst>
    <p:sldId xmlns:r="http://schemas.openxmlformats.org/officeDocument/2006/relationships" id="256" r:id="Rb8900fa9d46a4b6b"/>
    <p:sldId xmlns:r="http://schemas.openxmlformats.org/officeDocument/2006/relationships" id="257" r:id="Rfb2009eb6ef74a32"/>
    <p:sldId xmlns:r="http://schemas.openxmlformats.org/officeDocument/2006/relationships" id="258" r:id="Re15deac7b907473c"/>
    <p:sldId xmlns:r="http://schemas.openxmlformats.org/officeDocument/2006/relationships" id="259" r:id="R2db266618dd74a90"/>
    <p:sldId xmlns:r="http://schemas.openxmlformats.org/officeDocument/2006/relationships" id="260" r:id="R04d7ef67a6884d6b"/>
    <p:sldId xmlns:r="http://schemas.openxmlformats.org/officeDocument/2006/relationships" id="261" r:id="Radfd911bf7234251"/>
    <p:sldId xmlns:r="http://schemas.openxmlformats.org/officeDocument/2006/relationships" id="262" r:id="R188dc39441e14e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e36b153274f33" /><Relationship Type="http://schemas.openxmlformats.org/officeDocument/2006/relationships/slide" Target="/ppt/slides/slide1.xml" Id="Rb8900fa9d46a4b6b" /><Relationship Type="http://schemas.openxmlformats.org/officeDocument/2006/relationships/slide" Target="/ppt/slides/slide2.xml" Id="Rfb2009eb6ef74a32" /><Relationship Type="http://schemas.openxmlformats.org/officeDocument/2006/relationships/slide" Target="/ppt/slides/slide3.xml" Id="Re15deac7b907473c" /><Relationship Type="http://schemas.openxmlformats.org/officeDocument/2006/relationships/slide" Target="/ppt/slides/slide4.xml" Id="R2db266618dd74a90" /><Relationship Type="http://schemas.openxmlformats.org/officeDocument/2006/relationships/slide" Target="/ppt/slides/slide5.xml" Id="R04d7ef67a6884d6b" /><Relationship Type="http://schemas.openxmlformats.org/officeDocument/2006/relationships/slide" Target="/ppt/slides/slide6.xml" Id="Radfd911bf7234251" /><Relationship Type="http://schemas.openxmlformats.org/officeDocument/2006/relationships/slide" Target="/ppt/slides/slide7.xml" Id="R188dc39441e14e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527a9559c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9050a314496a" /><Relationship Type="http://schemas.openxmlformats.org/officeDocument/2006/relationships/theme" Target="/ppt/slideMasters/theme/theme1.xml" Id="Rbad61c00098f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99050a314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a48cd11a7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0283d554b4e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9a28d307f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81dc518e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b71d5494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887cefb841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ceebd41ac41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GLOMMEN MJØSEN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MJØSEN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−1 720 289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104 921 499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105 678 457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MJØSEN SKOG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924 914 505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