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bf7691299a44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07b1fccb15419f"/>
  </p:sldMasterIdLst>
  <p:sldIdLst>
    <p:sldId xmlns:r="http://schemas.openxmlformats.org/officeDocument/2006/relationships" id="256" r:id="R92947313cd634857"/>
    <p:sldId xmlns:r="http://schemas.openxmlformats.org/officeDocument/2006/relationships" id="257" r:id="R4a0f7e28563a4f1c"/>
    <p:sldId xmlns:r="http://schemas.openxmlformats.org/officeDocument/2006/relationships" id="258" r:id="R8d7e25222cbd4493"/>
    <p:sldId xmlns:r="http://schemas.openxmlformats.org/officeDocument/2006/relationships" id="259" r:id="Rb74ff7fb5dd4487c"/>
    <p:sldId xmlns:r="http://schemas.openxmlformats.org/officeDocument/2006/relationships" id="260" r:id="Rec9809b9c03142e8"/>
    <p:sldId xmlns:r="http://schemas.openxmlformats.org/officeDocument/2006/relationships" id="261" r:id="R44b90ea9d5e94c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07b1fccb15419f" /><Relationship Type="http://schemas.openxmlformats.org/officeDocument/2006/relationships/slide" Target="/ppt/slides/slide1.xml" Id="R92947313cd634857" /><Relationship Type="http://schemas.openxmlformats.org/officeDocument/2006/relationships/slide" Target="/ppt/slides/slide2.xml" Id="R4a0f7e28563a4f1c" /><Relationship Type="http://schemas.openxmlformats.org/officeDocument/2006/relationships/slide" Target="/ppt/slides/slide3.xml" Id="R8d7e25222cbd4493" /><Relationship Type="http://schemas.openxmlformats.org/officeDocument/2006/relationships/slide" Target="/ppt/slides/slide4.xml" Id="Rb74ff7fb5dd4487c" /><Relationship Type="http://schemas.openxmlformats.org/officeDocument/2006/relationships/slide" Target="/ppt/slides/slide5.xml" Id="Rec9809b9c03142e8" /><Relationship Type="http://schemas.openxmlformats.org/officeDocument/2006/relationships/slide" Target="/ppt/slides/slide6.xml" Id="R44b90ea9d5e94c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a5cb17140443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b6f0ee5d34891" /><Relationship Type="http://schemas.openxmlformats.org/officeDocument/2006/relationships/theme" Target="/ppt/slideMasters/theme/theme1.xml" Id="R712692447a8a4b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6b6f0ee5d348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34a6048f948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e2da0acb74b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707761c8e4b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2d48769464b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fd4cf742a4b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652b4cf2449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SENJA FJORDHOTELL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Dragøyveien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9392 Stonglandseidet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924 914 645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FJORDHOTELL AS</a:t>
            </a:r>
          </a:p>
        </p:txBody>
      </p:sp>
    </p:spTree>
  </p:cSld>
  <p:clrMapOvr>
    <a:masterClrMapping xmlns:a="http://schemas.openxmlformats.org/drawingml/2006/main"/>
  </p:clrMapOvr>
</p:sld>
</file>