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4297b1808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9e83a67f44a82"/>
  </p:sldMasterIdLst>
  <p:sldIdLst>
    <p:sldId xmlns:r="http://schemas.openxmlformats.org/officeDocument/2006/relationships" id="256" r:id="R374523b805bd4391"/>
    <p:sldId xmlns:r="http://schemas.openxmlformats.org/officeDocument/2006/relationships" id="257" r:id="Rde29b2d9f7b048f3"/>
    <p:sldId xmlns:r="http://schemas.openxmlformats.org/officeDocument/2006/relationships" id="258" r:id="R070b4dfa4ab84ede"/>
    <p:sldId xmlns:r="http://schemas.openxmlformats.org/officeDocument/2006/relationships" id="259" r:id="Rb7d91a285a614104"/>
    <p:sldId xmlns:r="http://schemas.openxmlformats.org/officeDocument/2006/relationships" id="260" r:id="R04b1d97797de4c26"/>
    <p:sldId xmlns:r="http://schemas.openxmlformats.org/officeDocument/2006/relationships" id="261" r:id="Rf36f971242844b01"/>
    <p:sldId xmlns:r="http://schemas.openxmlformats.org/officeDocument/2006/relationships" id="262" r:id="Ra140d51c0e34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9e83a67f44a82" /><Relationship Type="http://schemas.openxmlformats.org/officeDocument/2006/relationships/slide" Target="/ppt/slides/slide1.xml" Id="R374523b805bd4391" /><Relationship Type="http://schemas.openxmlformats.org/officeDocument/2006/relationships/slide" Target="/ppt/slides/slide2.xml" Id="Rde29b2d9f7b048f3" /><Relationship Type="http://schemas.openxmlformats.org/officeDocument/2006/relationships/slide" Target="/ppt/slides/slide3.xml" Id="R070b4dfa4ab84ede" /><Relationship Type="http://schemas.openxmlformats.org/officeDocument/2006/relationships/slide" Target="/ppt/slides/slide4.xml" Id="Rb7d91a285a614104" /><Relationship Type="http://schemas.openxmlformats.org/officeDocument/2006/relationships/slide" Target="/ppt/slides/slide5.xml" Id="R04b1d97797de4c26" /><Relationship Type="http://schemas.openxmlformats.org/officeDocument/2006/relationships/slide" Target="/ppt/slides/slide6.xml" Id="Rf36f971242844b01" /><Relationship Type="http://schemas.openxmlformats.org/officeDocument/2006/relationships/slide" Target="/ppt/slides/slide7.xml" Id="Ra140d51c0e34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dbd38eeb3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c5c046ac4230" /><Relationship Type="http://schemas.openxmlformats.org/officeDocument/2006/relationships/theme" Target="/ppt/slideMasters/theme/theme1.xml" Id="R9ae3f6678832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2c5c046ac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94f8e500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c9b38a8df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f42cf7ab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1c0c1a621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6d928c6a4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d2ad5f28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81639483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 FJORDHOTELL AS ble etablert [år] og holder til i Stonglandseidet.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39 721 350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BERIT WILSGÅRD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CHARLES WILSGÅRD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Dragøyveien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9392 Stonglandseidet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