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0e5d4d29944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e28aa1e8394645"/>
  </p:sldMasterIdLst>
  <p:sldIdLst>
    <p:sldId xmlns:r="http://schemas.openxmlformats.org/officeDocument/2006/relationships" id="256" r:id="R53cfb0d1c99140a6"/>
    <p:sldId xmlns:r="http://schemas.openxmlformats.org/officeDocument/2006/relationships" id="257" r:id="Ra5af9c87d6e34712"/>
    <p:sldId xmlns:r="http://schemas.openxmlformats.org/officeDocument/2006/relationships" id="258" r:id="R6d1abbc5faa446af"/>
    <p:sldId xmlns:r="http://schemas.openxmlformats.org/officeDocument/2006/relationships" id="259" r:id="R1e553f6252164bfe"/>
    <p:sldId xmlns:r="http://schemas.openxmlformats.org/officeDocument/2006/relationships" id="260" r:id="R847aa79a71334f0c"/>
    <p:sldId xmlns:r="http://schemas.openxmlformats.org/officeDocument/2006/relationships" id="261" r:id="R339439851bf54f25"/>
    <p:sldId xmlns:r="http://schemas.openxmlformats.org/officeDocument/2006/relationships" id="262" r:id="Rb5b94097b02e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e28aa1e8394645" /><Relationship Type="http://schemas.openxmlformats.org/officeDocument/2006/relationships/slide" Target="/ppt/slides/slide1.xml" Id="R53cfb0d1c99140a6" /><Relationship Type="http://schemas.openxmlformats.org/officeDocument/2006/relationships/slide" Target="/ppt/slides/slide2.xml" Id="Ra5af9c87d6e34712" /><Relationship Type="http://schemas.openxmlformats.org/officeDocument/2006/relationships/slide" Target="/ppt/slides/slide3.xml" Id="R6d1abbc5faa446af" /><Relationship Type="http://schemas.openxmlformats.org/officeDocument/2006/relationships/slide" Target="/ppt/slides/slide4.xml" Id="R1e553f6252164bfe" /><Relationship Type="http://schemas.openxmlformats.org/officeDocument/2006/relationships/slide" Target="/ppt/slides/slide5.xml" Id="R847aa79a71334f0c" /><Relationship Type="http://schemas.openxmlformats.org/officeDocument/2006/relationships/slide" Target="/ppt/slides/slide6.xml" Id="R339439851bf54f25" /><Relationship Type="http://schemas.openxmlformats.org/officeDocument/2006/relationships/slide" Target="/ppt/slides/slide7.xml" Id="Rb5b94097b02e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bf9a332554e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8cb9a40d945de" /><Relationship Type="http://schemas.openxmlformats.org/officeDocument/2006/relationships/theme" Target="/ppt/slideMasters/theme/theme1.xml" Id="R8b374d56c544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8cb9a40d9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c590758ff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5a6ae5b6a40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8e3efa2364f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ecae654dc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abc65094d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0e260fe0b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94c765f064d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PROXO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PROXO REGNSKAP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20 732 956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2 879 871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8 426 823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Stokmovegen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www.proxo.no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924 923 180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REGNSKAP AS</a:t>
            </a:r>
          </a:p>
        </p:txBody>
      </p:sp>
    </p:spTree>
  </p:cSld>
  <p:clrMapOvr>
    <a:masterClrMapping xmlns:a="http://schemas.openxmlformats.org/drawingml/2006/main"/>
  </p:clrMapOvr>
</p:sld>
</file>