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a16345826140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01eb03b3bb4146"/>
  </p:sldMasterIdLst>
  <p:sldIdLst>
    <p:sldId xmlns:r="http://schemas.openxmlformats.org/officeDocument/2006/relationships" id="256" r:id="R9e91aaf92d5f47ef"/>
    <p:sldId xmlns:r="http://schemas.openxmlformats.org/officeDocument/2006/relationships" id="257" r:id="R555ea83859754f3b"/>
    <p:sldId xmlns:r="http://schemas.openxmlformats.org/officeDocument/2006/relationships" id="258" r:id="R494de4d7626a4187"/>
    <p:sldId xmlns:r="http://schemas.openxmlformats.org/officeDocument/2006/relationships" id="259" r:id="R6f9cc500aa0b47ff"/>
    <p:sldId xmlns:r="http://schemas.openxmlformats.org/officeDocument/2006/relationships" id="260" r:id="R54e39a6c8ed34229"/>
    <p:sldId xmlns:r="http://schemas.openxmlformats.org/officeDocument/2006/relationships" id="261" r:id="R2b2a9fc9565e48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01eb03b3bb4146" /><Relationship Type="http://schemas.openxmlformats.org/officeDocument/2006/relationships/slide" Target="/ppt/slides/slide1.xml" Id="R9e91aaf92d5f47ef" /><Relationship Type="http://schemas.openxmlformats.org/officeDocument/2006/relationships/slide" Target="/ppt/slides/slide2.xml" Id="R555ea83859754f3b" /><Relationship Type="http://schemas.openxmlformats.org/officeDocument/2006/relationships/slide" Target="/ppt/slides/slide3.xml" Id="R494de4d7626a4187" /><Relationship Type="http://schemas.openxmlformats.org/officeDocument/2006/relationships/slide" Target="/ppt/slides/slide4.xml" Id="R6f9cc500aa0b47ff" /><Relationship Type="http://schemas.openxmlformats.org/officeDocument/2006/relationships/slide" Target="/ppt/slides/slide5.xml" Id="R54e39a6c8ed34229" /><Relationship Type="http://schemas.openxmlformats.org/officeDocument/2006/relationships/slide" Target="/ppt/slides/slide6.xml" Id="R2b2a9fc9565e48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c394e9fde42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663f06c0e4a61" /><Relationship Type="http://schemas.openxmlformats.org/officeDocument/2006/relationships/theme" Target="/ppt/slideMasters/theme/theme1.xml" Id="R2e3a4f55cd1043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1663f06c0e4a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07078018a40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75256ec3a4a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23d5c52bf43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4803db8e14e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759861e6948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cf96a7ada4e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OPTIM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TACU CATALIN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VINTILA ADRIAN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924 925 213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 BYGG AS</a:t>
            </a:r>
          </a:p>
        </p:txBody>
      </p:sp>
    </p:spTree>
  </p:cSld>
  <p:clrMapOvr>
    <a:masterClrMapping xmlns:a="http://schemas.openxmlformats.org/drawingml/2006/main"/>
  </p:clrMapOvr>
</p:sld>
</file>