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8db6804ba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de1ce7a6e4639"/>
  </p:sldMasterIdLst>
  <p:sldIdLst>
    <p:sldId xmlns:r="http://schemas.openxmlformats.org/officeDocument/2006/relationships" id="256" r:id="Rf8098f9827ac45e8"/>
    <p:sldId xmlns:r="http://schemas.openxmlformats.org/officeDocument/2006/relationships" id="257" r:id="R9d3b1008bbcd46b1"/>
    <p:sldId xmlns:r="http://schemas.openxmlformats.org/officeDocument/2006/relationships" id="258" r:id="Rd92bfde275b846f5"/>
    <p:sldId xmlns:r="http://schemas.openxmlformats.org/officeDocument/2006/relationships" id="259" r:id="R78abee7677d043bd"/>
    <p:sldId xmlns:r="http://schemas.openxmlformats.org/officeDocument/2006/relationships" id="260" r:id="R6ff5411d89be4853"/>
    <p:sldId xmlns:r="http://schemas.openxmlformats.org/officeDocument/2006/relationships" id="261" r:id="R69f938d1236e442a"/>
    <p:sldId xmlns:r="http://schemas.openxmlformats.org/officeDocument/2006/relationships" id="262" r:id="Rc895523b2f13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de1ce7a6e4639" /><Relationship Type="http://schemas.openxmlformats.org/officeDocument/2006/relationships/slide" Target="/ppt/slides/slide1.xml" Id="Rf8098f9827ac45e8" /><Relationship Type="http://schemas.openxmlformats.org/officeDocument/2006/relationships/slide" Target="/ppt/slides/slide2.xml" Id="R9d3b1008bbcd46b1" /><Relationship Type="http://schemas.openxmlformats.org/officeDocument/2006/relationships/slide" Target="/ppt/slides/slide3.xml" Id="Rd92bfde275b846f5" /><Relationship Type="http://schemas.openxmlformats.org/officeDocument/2006/relationships/slide" Target="/ppt/slides/slide4.xml" Id="R78abee7677d043bd" /><Relationship Type="http://schemas.openxmlformats.org/officeDocument/2006/relationships/slide" Target="/ppt/slides/slide5.xml" Id="R6ff5411d89be4853" /><Relationship Type="http://schemas.openxmlformats.org/officeDocument/2006/relationships/slide" Target="/ppt/slides/slide6.xml" Id="R69f938d1236e442a" /><Relationship Type="http://schemas.openxmlformats.org/officeDocument/2006/relationships/slide" Target="/ppt/slides/slide7.xml" Id="Rc895523b2f13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495986b98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20878673f4ce1" /><Relationship Type="http://schemas.openxmlformats.org/officeDocument/2006/relationships/theme" Target="/ppt/slideMasters/theme/theme1.xml" Id="R5cfdabe4386c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20878673f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dd46ebed1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94c43d4cd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f5b07baa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b96bf698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781840ea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a693b84d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5eddb647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48,1 %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JEIB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BILOLINE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