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5cc4e4b87f46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37bb41cb394250"/>
  </p:sldMasterIdLst>
  <p:sldIdLst>
    <p:sldId xmlns:r="http://schemas.openxmlformats.org/officeDocument/2006/relationships" id="256" r:id="R1cc42b7c1c1c4e17"/>
    <p:sldId xmlns:r="http://schemas.openxmlformats.org/officeDocument/2006/relationships" id="257" r:id="Racab4d80cac94c92"/>
    <p:sldId xmlns:r="http://schemas.openxmlformats.org/officeDocument/2006/relationships" id="258" r:id="Rd584a3c34fb9466f"/>
    <p:sldId xmlns:r="http://schemas.openxmlformats.org/officeDocument/2006/relationships" id="259" r:id="R36efc2ede2224638"/>
    <p:sldId xmlns:r="http://schemas.openxmlformats.org/officeDocument/2006/relationships" id="260" r:id="Rf7dce702d4004209"/>
    <p:sldId xmlns:r="http://schemas.openxmlformats.org/officeDocument/2006/relationships" id="261" r:id="Rda587338cd054672"/>
    <p:sldId xmlns:r="http://schemas.openxmlformats.org/officeDocument/2006/relationships" id="262" r:id="Re3f03bc6dcec4d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37bb41cb394250" /><Relationship Type="http://schemas.openxmlformats.org/officeDocument/2006/relationships/slide" Target="/ppt/slides/slide1.xml" Id="R1cc42b7c1c1c4e17" /><Relationship Type="http://schemas.openxmlformats.org/officeDocument/2006/relationships/slide" Target="/ppt/slides/slide2.xml" Id="Racab4d80cac94c92" /><Relationship Type="http://schemas.openxmlformats.org/officeDocument/2006/relationships/slide" Target="/ppt/slides/slide3.xml" Id="Rd584a3c34fb9466f" /><Relationship Type="http://schemas.openxmlformats.org/officeDocument/2006/relationships/slide" Target="/ppt/slides/slide4.xml" Id="R36efc2ede2224638" /><Relationship Type="http://schemas.openxmlformats.org/officeDocument/2006/relationships/slide" Target="/ppt/slides/slide5.xml" Id="Rf7dce702d4004209" /><Relationship Type="http://schemas.openxmlformats.org/officeDocument/2006/relationships/slide" Target="/ppt/slides/slide6.xml" Id="Rda587338cd054672" /><Relationship Type="http://schemas.openxmlformats.org/officeDocument/2006/relationships/slide" Target="/ppt/slides/slide7.xml" Id="Re3f03bc6dcec4d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7568e6324d4e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246fbcaeb4a4f" /><Relationship Type="http://schemas.openxmlformats.org/officeDocument/2006/relationships/theme" Target="/ppt/slideMasters/theme/theme1.xml" Id="Rdd2ed9ce7ad945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d246fbcaeb4a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a43d4e7c74d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c703d10764d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baceff188648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a32ac83534e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8579391f644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fce09a016f4c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984f5ff7ed47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UFILM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UFILM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120 274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122 650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HEDY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FRIBERG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TJORA UNDERVISNING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UFILM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Vålerenggata 22A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924 925 760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UFILM AS</a:t>
            </a:r>
          </a:p>
        </p:txBody>
      </p:sp>
    </p:spTree>
  </p:cSld>
  <p:clrMapOvr>
    <a:masterClrMapping xmlns:a="http://schemas.openxmlformats.org/drawingml/2006/main"/>
  </p:clrMapOvr>
</p:sld>
</file>