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612fa056ba48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efc95feb454d3b"/>
  </p:sldMasterIdLst>
  <p:sldIdLst>
    <p:sldId xmlns:r="http://schemas.openxmlformats.org/officeDocument/2006/relationships" id="256" r:id="R76087c4ae1514abb"/>
    <p:sldId xmlns:r="http://schemas.openxmlformats.org/officeDocument/2006/relationships" id="257" r:id="R096660d87cfb40ea"/>
    <p:sldId xmlns:r="http://schemas.openxmlformats.org/officeDocument/2006/relationships" id="258" r:id="Rb841073cef2a42d7"/>
    <p:sldId xmlns:r="http://schemas.openxmlformats.org/officeDocument/2006/relationships" id="259" r:id="R29ec80b332b04d79"/>
    <p:sldId xmlns:r="http://schemas.openxmlformats.org/officeDocument/2006/relationships" id="260" r:id="Rd5be94a306d8424e"/>
    <p:sldId xmlns:r="http://schemas.openxmlformats.org/officeDocument/2006/relationships" id="261" r:id="R9b8ad79fd6eb4e38"/>
    <p:sldId xmlns:r="http://schemas.openxmlformats.org/officeDocument/2006/relationships" id="262" r:id="R134f25fce5a44b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efc95feb454d3b" /><Relationship Type="http://schemas.openxmlformats.org/officeDocument/2006/relationships/slide" Target="/ppt/slides/slide1.xml" Id="R76087c4ae1514abb" /><Relationship Type="http://schemas.openxmlformats.org/officeDocument/2006/relationships/slide" Target="/ppt/slides/slide2.xml" Id="R096660d87cfb40ea" /><Relationship Type="http://schemas.openxmlformats.org/officeDocument/2006/relationships/slide" Target="/ppt/slides/slide3.xml" Id="Rb841073cef2a42d7" /><Relationship Type="http://schemas.openxmlformats.org/officeDocument/2006/relationships/slide" Target="/ppt/slides/slide4.xml" Id="R29ec80b332b04d79" /><Relationship Type="http://schemas.openxmlformats.org/officeDocument/2006/relationships/slide" Target="/ppt/slides/slide5.xml" Id="Rd5be94a306d8424e" /><Relationship Type="http://schemas.openxmlformats.org/officeDocument/2006/relationships/slide" Target="/ppt/slides/slide6.xml" Id="R9b8ad79fd6eb4e38" /><Relationship Type="http://schemas.openxmlformats.org/officeDocument/2006/relationships/slide" Target="/ppt/slides/slide7.xml" Id="R134f25fce5a44b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de9e6f41c49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d0dc13c8744ca" /><Relationship Type="http://schemas.openxmlformats.org/officeDocument/2006/relationships/theme" Target="/ppt/slideMasters/theme/theme1.xml" Id="Rd86e1f73320344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bd0dc13c8744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4e99083b143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6ead06b1747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74d453f564e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0130530fa42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1a803f7b340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06025772542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35a1e399d49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DYBDE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DYBDE AS ble etablert [år] og holder til i Godøya.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2 982 906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3 033 921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OLAV DYB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Trond Olav Dyb, Flatebøen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6055 Godøya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924 925 825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