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436fe7fb5e4f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b86fd09b344f7e"/>
  </p:sldMasterIdLst>
  <p:sldIdLst>
    <p:sldId xmlns:r="http://schemas.openxmlformats.org/officeDocument/2006/relationships" id="256" r:id="R7f99e440a9204891"/>
    <p:sldId xmlns:r="http://schemas.openxmlformats.org/officeDocument/2006/relationships" id="257" r:id="R5a75f13f26984b23"/>
    <p:sldId xmlns:r="http://schemas.openxmlformats.org/officeDocument/2006/relationships" id="258" r:id="R25f26a2283d14953"/>
    <p:sldId xmlns:r="http://schemas.openxmlformats.org/officeDocument/2006/relationships" id="259" r:id="R0674eb4ca0004953"/>
    <p:sldId xmlns:r="http://schemas.openxmlformats.org/officeDocument/2006/relationships" id="260" r:id="R3ed0e3c30d18487f"/>
    <p:sldId xmlns:r="http://schemas.openxmlformats.org/officeDocument/2006/relationships" id="261" r:id="R7a391b3c37b64dd4"/>
    <p:sldId xmlns:r="http://schemas.openxmlformats.org/officeDocument/2006/relationships" id="262" r:id="Rc5d80646f3c04b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b86fd09b344f7e" /><Relationship Type="http://schemas.openxmlformats.org/officeDocument/2006/relationships/slide" Target="/ppt/slides/slide1.xml" Id="R7f99e440a9204891" /><Relationship Type="http://schemas.openxmlformats.org/officeDocument/2006/relationships/slide" Target="/ppt/slides/slide2.xml" Id="R5a75f13f26984b23" /><Relationship Type="http://schemas.openxmlformats.org/officeDocument/2006/relationships/slide" Target="/ppt/slides/slide3.xml" Id="R25f26a2283d14953" /><Relationship Type="http://schemas.openxmlformats.org/officeDocument/2006/relationships/slide" Target="/ppt/slides/slide4.xml" Id="R0674eb4ca0004953" /><Relationship Type="http://schemas.openxmlformats.org/officeDocument/2006/relationships/slide" Target="/ppt/slides/slide5.xml" Id="R3ed0e3c30d18487f" /><Relationship Type="http://schemas.openxmlformats.org/officeDocument/2006/relationships/slide" Target="/ppt/slides/slide6.xml" Id="R7a391b3c37b64dd4" /><Relationship Type="http://schemas.openxmlformats.org/officeDocument/2006/relationships/slide" Target="/ppt/slides/slide7.xml" Id="Rc5d80646f3c04b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fdd97e75c24e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cd7adf767444f" /><Relationship Type="http://schemas.openxmlformats.org/officeDocument/2006/relationships/theme" Target="/ppt/slideMasters/theme/theme1.xml" Id="R7cec570545ad49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2cd7adf76744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2dfc1a56049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55d0419b0246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2e7c20a5348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00b39ad9948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e67777bb544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d95e3cec0141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0a208a4804d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AAG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AAG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AAG CONSULT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AAG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AAG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AAG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−59 144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83 822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AAG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P.A. MARTINSEN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AAG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924 939 613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AAG CONSULT AS</a:t>
            </a:r>
          </a:p>
        </p:txBody>
      </p:sp>
    </p:spTree>
  </p:cSld>
  <p:clrMapOvr>
    <a:masterClrMapping xmlns:a="http://schemas.openxmlformats.org/drawingml/2006/main"/>
  </p:clrMapOvr>
</p:sld>
</file>