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aff66aa51147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6db28f6ce54838"/>
  </p:sldMasterIdLst>
  <p:sldIdLst>
    <p:sldId xmlns:r="http://schemas.openxmlformats.org/officeDocument/2006/relationships" id="256" r:id="Ra204d5474a62405c"/>
    <p:sldId xmlns:r="http://schemas.openxmlformats.org/officeDocument/2006/relationships" id="257" r:id="Re123765b63e249ac"/>
    <p:sldId xmlns:r="http://schemas.openxmlformats.org/officeDocument/2006/relationships" id="258" r:id="R3e7489ced8054642"/>
    <p:sldId xmlns:r="http://schemas.openxmlformats.org/officeDocument/2006/relationships" id="259" r:id="Ra572e65a3ba04ef7"/>
    <p:sldId xmlns:r="http://schemas.openxmlformats.org/officeDocument/2006/relationships" id="260" r:id="R94ed9c4444dd4ccb"/>
    <p:sldId xmlns:r="http://schemas.openxmlformats.org/officeDocument/2006/relationships" id="261" r:id="R25d6d2e456c049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6db28f6ce54838" /><Relationship Type="http://schemas.openxmlformats.org/officeDocument/2006/relationships/slide" Target="/ppt/slides/slide1.xml" Id="Ra204d5474a62405c" /><Relationship Type="http://schemas.openxmlformats.org/officeDocument/2006/relationships/slide" Target="/ppt/slides/slide2.xml" Id="Re123765b63e249ac" /><Relationship Type="http://schemas.openxmlformats.org/officeDocument/2006/relationships/slide" Target="/ppt/slides/slide3.xml" Id="R3e7489ced8054642" /><Relationship Type="http://schemas.openxmlformats.org/officeDocument/2006/relationships/slide" Target="/ppt/slides/slide4.xml" Id="Ra572e65a3ba04ef7" /><Relationship Type="http://schemas.openxmlformats.org/officeDocument/2006/relationships/slide" Target="/ppt/slides/slide5.xml" Id="R94ed9c4444dd4ccb" /><Relationship Type="http://schemas.openxmlformats.org/officeDocument/2006/relationships/slide" Target="/ppt/slides/slide6.xml" Id="R25d6d2e456c049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1295d838644f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070a8d4e045b2" /><Relationship Type="http://schemas.openxmlformats.org/officeDocument/2006/relationships/theme" Target="/ppt/slideMasters/theme/theme1.xml" Id="R2abbfdb35e7a4d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1070a8d4e045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e9a4918b048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5f6ec409f49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3fe7bb8c949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0971739b74d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80b3ccebf45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1f932ec0f4d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EUVOLVE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EUVOLVE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EUVOLVE AS ble etablert [år] og holder til i Undheim.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EUVOLVE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EUVOLVE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EUVOLVE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UNDHEIM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EUVOLVE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Raunåkervegen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4342 Undheim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924 943 513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EUVOLVE AS</a:t>
            </a:r>
          </a:p>
        </p:txBody>
      </p:sp>
    </p:spTree>
  </p:cSld>
  <p:clrMapOvr>
    <a:masterClrMapping xmlns:a="http://schemas.openxmlformats.org/drawingml/2006/main"/>
  </p:clrMapOvr>
</p:sld>
</file>