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d580224b3343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2b414b9ee14b01"/>
  </p:sldMasterIdLst>
  <p:sldIdLst>
    <p:sldId xmlns:r="http://schemas.openxmlformats.org/officeDocument/2006/relationships" id="256" r:id="Rc1e9834b8fc04a7f"/>
    <p:sldId xmlns:r="http://schemas.openxmlformats.org/officeDocument/2006/relationships" id="257" r:id="R9e451a938ddb44b1"/>
    <p:sldId xmlns:r="http://schemas.openxmlformats.org/officeDocument/2006/relationships" id="258" r:id="R145f34b7f8294c4e"/>
    <p:sldId xmlns:r="http://schemas.openxmlformats.org/officeDocument/2006/relationships" id="259" r:id="R9f14e8515bcc4a1c"/>
    <p:sldId xmlns:r="http://schemas.openxmlformats.org/officeDocument/2006/relationships" id="260" r:id="R6458011a5e1c48b3"/>
    <p:sldId xmlns:r="http://schemas.openxmlformats.org/officeDocument/2006/relationships" id="261" r:id="Rdd5ca9251f5542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b414b9ee14b01" /><Relationship Type="http://schemas.openxmlformats.org/officeDocument/2006/relationships/slide" Target="/ppt/slides/slide1.xml" Id="Rc1e9834b8fc04a7f" /><Relationship Type="http://schemas.openxmlformats.org/officeDocument/2006/relationships/slide" Target="/ppt/slides/slide2.xml" Id="R9e451a938ddb44b1" /><Relationship Type="http://schemas.openxmlformats.org/officeDocument/2006/relationships/slide" Target="/ppt/slides/slide3.xml" Id="R145f34b7f8294c4e" /><Relationship Type="http://schemas.openxmlformats.org/officeDocument/2006/relationships/slide" Target="/ppt/slides/slide4.xml" Id="R9f14e8515bcc4a1c" /><Relationship Type="http://schemas.openxmlformats.org/officeDocument/2006/relationships/slide" Target="/ppt/slides/slide5.xml" Id="R6458011a5e1c48b3" /><Relationship Type="http://schemas.openxmlformats.org/officeDocument/2006/relationships/slide" Target="/ppt/slides/slide6.xml" Id="Rdd5ca9251f5542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04fa32ceb45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07723b6634d55" /><Relationship Type="http://schemas.openxmlformats.org/officeDocument/2006/relationships/theme" Target="/ppt/slideMasters/theme/theme1.xml" Id="Ra6a32877ffd041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b07723b663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00f35bc0547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b129b35c044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750751ead4f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b14a1762345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7cf9053c045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7958883f1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AGGV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AGGV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ONECON AS  –  84,4 %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VAAGAN GURO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924 944 293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AGGV HOLDING AS</a:t>
            </a:r>
          </a:p>
        </p:txBody>
      </p:sp>
    </p:spTree>
  </p:cSld>
  <p:clrMapOvr>
    <a:masterClrMapping xmlns:a="http://schemas.openxmlformats.org/drawingml/2006/main"/>
  </p:clrMapOvr>
</p:sld>
</file>