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98a10a99b4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12d801dce47d2"/>
  </p:sldMasterIdLst>
  <p:sldIdLst>
    <p:sldId xmlns:r="http://schemas.openxmlformats.org/officeDocument/2006/relationships" id="256" r:id="Ra2d3e74184204205"/>
    <p:sldId xmlns:r="http://schemas.openxmlformats.org/officeDocument/2006/relationships" id="257" r:id="R750cced67fca41f9"/>
    <p:sldId xmlns:r="http://schemas.openxmlformats.org/officeDocument/2006/relationships" id="258" r:id="R16aeda54125b4304"/>
    <p:sldId xmlns:r="http://schemas.openxmlformats.org/officeDocument/2006/relationships" id="259" r:id="R6fdd54b30b974e26"/>
    <p:sldId xmlns:r="http://schemas.openxmlformats.org/officeDocument/2006/relationships" id="260" r:id="R7283c6f3731a4991"/>
    <p:sldId xmlns:r="http://schemas.openxmlformats.org/officeDocument/2006/relationships" id="261" r:id="R199c0c5f8d0b41cf"/>
    <p:sldId xmlns:r="http://schemas.openxmlformats.org/officeDocument/2006/relationships" id="262" r:id="R3d9e3009a220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12d801dce47d2" /><Relationship Type="http://schemas.openxmlformats.org/officeDocument/2006/relationships/slide" Target="/ppt/slides/slide1.xml" Id="Ra2d3e74184204205" /><Relationship Type="http://schemas.openxmlformats.org/officeDocument/2006/relationships/slide" Target="/ppt/slides/slide2.xml" Id="R750cced67fca41f9" /><Relationship Type="http://schemas.openxmlformats.org/officeDocument/2006/relationships/slide" Target="/ppt/slides/slide3.xml" Id="R16aeda54125b4304" /><Relationship Type="http://schemas.openxmlformats.org/officeDocument/2006/relationships/slide" Target="/ppt/slides/slide4.xml" Id="R6fdd54b30b974e26" /><Relationship Type="http://schemas.openxmlformats.org/officeDocument/2006/relationships/slide" Target="/ppt/slides/slide5.xml" Id="R7283c6f3731a4991" /><Relationship Type="http://schemas.openxmlformats.org/officeDocument/2006/relationships/slide" Target="/ppt/slides/slide6.xml" Id="R199c0c5f8d0b41cf" /><Relationship Type="http://schemas.openxmlformats.org/officeDocument/2006/relationships/slide" Target="/ppt/slides/slide7.xml" Id="R3d9e3009a220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61c3c2aef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b80a130e0465a" /><Relationship Type="http://schemas.openxmlformats.org/officeDocument/2006/relationships/theme" Target="/ppt/slideMasters/theme/theme1.xml" Id="R77aaa05a2c81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b80a130e0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ed773730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57aa63b67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98dd46cca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19ff67112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102ae155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89dd90531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fa0949d44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TDCG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TDCG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2 874 431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2 891 002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DYB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Tonje Dyb, Jussmarka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924 944 684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