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7d971bf39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ca90e99c74d5b"/>
  </p:sldMasterIdLst>
  <p:sldIdLst>
    <p:sldId xmlns:r="http://schemas.openxmlformats.org/officeDocument/2006/relationships" id="256" r:id="R24ee715d90ae48d2"/>
    <p:sldId xmlns:r="http://schemas.openxmlformats.org/officeDocument/2006/relationships" id="257" r:id="Rb251be6671c74394"/>
    <p:sldId xmlns:r="http://schemas.openxmlformats.org/officeDocument/2006/relationships" id="258" r:id="R8c19e432becb4601"/>
    <p:sldId xmlns:r="http://schemas.openxmlformats.org/officeDocument/2006/relationships" id="259" r:id="Rd63e845a0ed948d2"/>
    <p:sldId xmlns:r="http://schemas.openxmlformats.org/officeDocument/2006/relationships" id="260" r:id="R82285e9c3f344e5a"/>
    <p:sldId xmlns:r="http://schemas.openxmlformats.org/officeDocument/2006/relationships" id="261" r:id="Rca58f22f8c764ef8"/>
    <p:sldId xmlns:r="http://schemas.openxmlformats.org/officeDocument/2006/relationships" id="262" r:id="R980cfdc7bb6b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ca90e99c74d5b" /><Relationship Type="http://schemas.openxmlformats.org/officeDocument/2006/relationships/slide" Target="/ppt/slides/slide1.xml" Id="R24ee715d90ae48d2" /><Relationship Type="http://schemas.openxmlformats.org/officeDocument/2006/relationships/slide" Target="/ppt/slides/slide2.xml" Id="Rb251be6671c74394" /><Relationship Type="http://schemas.openxmlformats.org/officeDocument/2006/relationships/slide" Target="/ppt/slides/slide3.xml" Id="R8c19e432becb4601" /><Relationship Type="http://schemas.openxmlformats.org/officeDocument/2006/relationships/slide" Target="/ppt/slides/slide4.xml" Id="Rd63e845a0ed948d2" /><Relationship Type="http://schemas.openxmlformats.org/officeDocument/2006/relationships/slide" Target="/ppt/slides/slide5.xml" Id="R82285e9c3f344e5a" /><Relationship Type="http://schemas.openxmlformats.org/officeDocument/2006/relationships/slide" Target="/ppt/slides/slide6.xml" Id="Rca58f22f8c764ef8" /><Relationship Type="http://schemas.openxmlformats.org/officeDocument/2006/relationships/slide" Target="/ppt/slides/slide7.xml" Id="R980cfdc7bb6b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606b45b0b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136a5de64760" /><Relationship Type="http://schemas.openxmlformats.org/officeDocument/2006/relationships/theme" Target="/ppt/slideMasters/theme/theme1.xml" Id="R4f8e9a55b882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8136a5de6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f4d2e48d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e889b1d3f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8af000e3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8e08ea50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51f362671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3090cf379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b14d9c1b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