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2ca9552f18d4b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a7729d6e4304400"/>
  </p:sldMasterIdLst>
  <p:sldIdLst>
    <p:sldId xmlns:r="http://schemas.openxmlformats.org/officeDocument/2006/relationships" id="256" r:id="Rd41e8a5ee27b43cf"/>
    <p:sldId xmlns:r="http://schemas.openxmlformats.org/officeDocument/2006/relationships" id="257" r:id="Ra2d200be88464ea1"/>
    <p:sldId xmlns:r="http://schemas.openxmlformats.org/officeDocument/2006/relationships" id="258" r:id="R7fe3cac218324002"/>
    <p:sldId xmlns:r="http://schemas.openxmlformats.org/officeDocument/2006/relationships" id="259" r:id="R9e65676c2cc04b9f"/>
    <p:sldId xmlns:r="http://schemas.openxmlformats.org/officeDocument/2006/relationships" id="260" r:id="Rdd458f2ee49e4a92"/>
    <p:sldId xmlns:r="http://schemas.openxmlformats.org/officeDocument/2006/relationships" id="261" r:id="R87c531d172364d95"/>
    <p:sldId xmlns:r="http://schemas.openxmlformats.org/officeDocument/2006/relationships" id="262" r:id="Rfb52b7e8e7ef406f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a7729d6e4304400" /><Relationship Type="http://schemas.openxmlformats.org/officeDocument/2006/relationships/slide" Target="/ppt/slides/slide1.xml" Id="Rd41e8a5ee27b43cf" /><Relationship Type="http://schemas.openxmlformats.org/officeDocument/2006/relationships/slide" Target="/ppt/slides/slide2.xml" Id="Ra2d200be88464ea1" /><Relationship Type="http://schemas.openxmlformats.org/officeDocument/2006/relationships/slide" Target="/ppt/slides/slide3.xml" Id="R7fe3cac218324002" /><Relationship Type="http://schemas.openxmlformats.org/officeDocument/2006/relationships/slide" Target="/ppt/slides/slide4.xml" Id="R9e65676c2cc04b9f" /><Relationship Type="http://schemas.openxmlformats.org/officeDocument/2006/relationships/slide" Target="/ppt/slides/slide5.xml" Id="Rdd458f2ee49e4a92" /><Relationship Type="http://schemas.openxmlformats.org/officeDocument/2006/relationships/slide" Target="/ppt/slides/slide6.xml" Id="R87c531d172364d95" /><Relationship Type="http://schemas.openxmlformats.org/officeDocument/2006/relationships/slide" Target="/ppt/slides/slide7.xml" Id="Rfb52b7e8e7ef406f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0ec9aa8274349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6767ad8f89841b0" /><Relationship Type="http://schemas.openxmlformats.org/officeDocument/2006/relationships/theme" Target="/ppt/slideMasters/theme/theme1.xml" Id="R7ca102c101d6411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6767ad8f89841b0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c91b20c50e74de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d668dad252f482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7ff8ab834644f1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ae92ea8a97c45e5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42c52ae36f45e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11fc4eb31fa4076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569dd60cd444828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WARM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WARM AS ble etablert [år] og holder til i Godøya.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82 000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62 133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62 605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2 396 262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2 439 970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RUBEN DYB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Ruben Dyb, Godøyvegen 725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6055 Godøya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924 946 326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WARM AS</a:t>
            </a:r>
          </a:p>
        </p:txBody>
      </p:sp>
    </p:spTree>
  </p:cSld>
  <p:clrMapOvr>
    <a:masterClrMapping xmlns:a="http://schemas.openxmlformats.org/drawingml/2006/main"/>
  </p:clrMapOvr>
</p:sld>
</file>