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d821c0428b4c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c21b0b69ae43a2"/>
  </p:sldMasterIdLst>
  <p:sldIdLst>
    <p:sldId xmlns:r="http://schemas.openxmlformats.org/officeDocument/2006/relationships" id="256" r:id="R98dc73bc4fc34d8c"/>
    <p:sldId xmlns:r="http://schemas.openxmlformats.org/officeDocument/2006/relationships" id="257" r:id="R9efe39e375bf4633"/>
    <p:sldId xmlns:r="http://schemas.openxmlformats.org/officeDocument/2006/relationships" id="258" r:id="Rf5c64dafd27f4800"/>
    <p:sldId xmlns:r="http://schemas.openxmlformats.org/officeDocument/2006/relationships" id="259" r:id="R3d0dd7d8ba72436d"/>
    <p:sldId xmlns:r="http://schemas.openxmlformats.org/officeDocument/2006/relationships" id="260" r:id="R77ea48fda2c2416f"/>
    <p:sldId xmlns:r="http://schemas.openxmlformats.org/officeDocument/2006/relationships" id="261" r:id="R6090840e0a754d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c21b0b69ae43a2" /><Relationship Type="http://schemas.openxmlformats.org/officeDocument/2006/relationships/slide" Target="/ppt/slides/slide1.xml" Id="R98dc73bc4fc34d8c" /><Relationship Type="http://schemas.openxmlformats.org/officeDocument/2006/relationships/slide" Target="/ppt/slides/slide2.xml" Id="R9efe39e375bf4633" /><Relationship Type="http://schemas.openxmlformats.org/officeDocument/2006/relationships/slide" Target="/ppt/slides/slide3.xml" Id="Rf5c64dafd27f4800" /><Relationship Type="http://schemas.openxmlformats.org/officeDocument/2006/relationships/slide" Target="/ppt/slides/slide4.xml" Id="R3d0dd7d8ba72436d" /><Relationship Type="http://schemas.openxmlformats.org/officeDocument/2006/relationships/slide" Target="/ppt/slides/slide5.xml" Id="R77ea48fda2c2416f" /><Relationship Type="http://schemas.openxmlformats.org/officeDocument/2006/relationships/slide" Target="/ppt/slides/slide6.xml" Id="R6090840e0a754d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8b5ff21b1041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5a453f4d14ca5" /><Relationship Type="http://schemas.openxmlformats.org/officeDocument/2006/relationships/theme" Target="/ppt/slideMasters/theme/theme1.xml" Id="Racda41ba0fed49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f5a453f4d14c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8accd9acb47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0b01a2ad84b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d4b2eb82146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72f56c0104c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9d33db12a4b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8e114492d4a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MYRA MATSENTER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MYRA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MYRA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MYRA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MYRA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MYRA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Allans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924 960 396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MYRA MATSENTER AS</a:t>
            </a:r>
          </a:p>
        </p:txBody>
      </p:sp>
    </p:spTree>
  </p:cSld>
  <p:clrMapOvr>
    <a:masterClrMapping xmlns:a="http://schemas.openxmlformats.org/drawingml/2006/main"/>
  </p:clrMapOvr>
</p:sld>
</file>