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8a90b1553e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bda14be4e747f0"/>
  </p:sldMasterIdLst>
  <p:sldIdLst>
    <p:sldId xmlns:r="http://schemas.openxmlformats.org/officeDocument/2006/relationships" id="256" r:id="R35cdadb947514a57"/>
    <p:sldId xmlns:r="http://schemas.openxmlformats.org/officeDocument/2006/relationships" id="257" r:id="Rb08e6d46914c4b0a"/>
    <p:sldId xmlns:r="http://schemas.openxmlformats.org/officeDocument/2006/relationships" id="258" r:id="R3f4cf7aaf5ca4167"/>
    <p:sldId xmlns:r="http://schemas.openxmlformats.org/officeDocument/2006/relationships" id="259" r:id="R56e4de7d084f4821"/>
    <p:sldId xmlns:r="http://schemas.openxmlformats.org/officeDocument/2006/relationships" id="260" r:id="Ra09424811a7447af"/>
    <p:sldId xmlns:r="http://schemas.openxmlformats.org/officeDocument/2006/relationships" id="261" r:id="Rd393803e29f44893"/>
    <p:sldId xmlns:r="http://schemas.openxmlformats.org/officeDocument/2006/relationships" id="262" r:id="Ref53073fab0b48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da14be4e747f0" /><Relationship Type="http://schemas.openxmlformats.org/officeDocument/2006/relationships/slide" Target="/ppt/slides/slide1.xml" Id="R35cdadb947514a57" /><Relationship Type="http://schemas.openxmlformats.org/officeDocument/2006/relationships/slide" Target="/ppt/slides/slide2.xml" Id="Rb08e6d46914c4b0a" /><Relationship Type="http://schemas.openxmlformats.org/officeDocument/2006/relationships/slide" Target="/ppt/slides/slide3.xml" Id="R3f4cf7aaf5ca4167" /><Relationship Type="http://schemas.openxmlformats.org/officeDocument/2006/relationships/slide" Target="/ppt/slides/slide4.xml" Id="R56e4de7d084f4821" /><Relationship Type="http://schemas.openxmlformats.org/officeDocument/2006/relationships/slide" Target="/ppt/slides/slide5.xml" Id="Ra09424811a7447af" /><Relationship Type="http://schemas.openxmlformats.org/officeDocument/2006/relationships/slide" Target="/ppt/slides/slide6.xml" Id="Rd393803e29f44893" /><Relationship Type="http://schemas.openxmlformats.org/officeDocument/2006/relationships/slide" Target="/ppt/slides/slide7.xml" Id="Ref53073fab0b48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9498f437844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7a1fff20f40b3" /><Relationship Type="http://schemas.openxmlformats.org/officeDocument/2006/relationships/theme" Target="/ppt/slideMasters/theme/theme1.xml" Id="R84f9641eb0cc49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c7a1fff20f40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9eaa6c89842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e000b6d724b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174ed3ca144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901e6a1e445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293e2c83545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46ecad9934c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b8af44af64c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MYRA MATSENTER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 MATSENTER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3 356 356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4 090 485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 –  42,8 %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JON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924 960 396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