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c616b5d1306427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120f11c40af4746"/>
  </p:sldMasterIdLst>
  <p:sldIdLst>
    <p:sldId xmlns:r="http://schemas.openxmlformats.org/officeDocument/2006/relationships" id="256" r:id="R1cac0a78426e4834"/>
    <p:sldId xmlns:r="http://schemas.openxmlformats.org/officeDocument/2006/relationships" id="257" r:id="Rbd6629d62f864d11"/>
    <p:sldId xmlns:r="http://schemas.openxmlformats.org/officeDocument/2006/relationships" id="258" r:id="R120570dbd1574bab"/>
    <p:sldId xmlns:r="http://schemas.openxmlformats.org/officeDocument/2006/relationships" id="259" r:id="R1a3b7d52c6be42e8"/>
    <p:sldId xmlns:r="http://schemas.openxmlformats.org/officeDocument/2006/relationships" id="260" r:id="Rb3acd958718e4f8e"/>
    <p:sldId xmlns:r="http://schemas.openxmlformats.org/officeDocument/2006/relationships" id="261" r:id="Re094a22a15514f53"/>
    <p:sldId xmlns:r="http://schemas.openxmlformats.org/officeDocument/2006/relationships" id="262" r:id="Rea6b0e23dc1545f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120f11c40af4746" /><Relationship Type="http://schemas.openxmlformats.org/officeDocument/2006/relationships/slide" Target="/ppt/slides/slide1.xml" Id="R1cac0a78426e4834" /><Relationship Type="http://schemas.openxmlformats.org/officeDocument/2006/relationships/slide" Target="/ppt/slides/slide2.xml" Id="Rbd6629d62f864d11" /><Relationship Type="http://schemas.openxmlformats.org/officeDocument/2006/relationships/slide" Target="/ppt/slides/slide3.xml" Id="R120570dbd1574bab" /><Relationship Type="http://schemas.openxmlformats.org/officeDocument/2006/relationships/slide" Target="/ppt/slides/slide4.xml" Id="R1a3b7d52c6be42e8" /><Relationship Type="http://schemas.openxmlformats.org/officeDocument/2006/relationships/slide" Target="/ppt/slides/slide5.xml" Id="Rb3acd958718e4f8e" /><Relationship Type="http://schemas.openxmlformats.org/officeDocument/2006/relationships/slide" Target="/ppt/slides/slide6.xml" Id="Re094a22a15514f53" /><Relationship Type="http://schemas.openxmlformats.org/officeDocument/2006/relationships/slide" Target="/ppt/slides/slide7.xml" Id="Rea6b0e23dc1545f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373912d905747c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44bb3ce6c14a05" /><Relationship Type="http://schemas.openxmlformats.org/officeDocument/2006/relationships/theme" Target="/ppt/slideMasters/theme/theme1.xml" Id="R333a773e88c2458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e44bb3ce6c14a0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27f5dfd5734ca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213255879a4f0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14e8d418bf436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9cd241c05d45a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3c75484da047a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8946817f7043f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9fda8a8bdd4b3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TAMARILLO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TAMARILLO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TAMARILLO INVEST AS ble etablert [år] og holder til i Egersund.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TAMARILLO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TAMARILLO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TAMARILLO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−59 807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1 089 827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133 639 278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133 639 278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TAMARILLO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FRODE TEIGEN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TAMARILLO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Jernbaneveien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4370 Egersund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924 963 042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TAMARILLO INVEST AS</a:t>
            </a:r>
          </a:p>
        </p:txBody>
      </p:sp>
    </p:spTree>
  </p:cSld>
  <p:clrMapOvr>
    <a:masterClrMapping xmlns:a="http://schemas.openxmlformats.org/drawingml/2006/main"/>
  </p:clrMapOvr>
</p:sld>
</file>