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730a876ca341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d3bc9b714a48f1"/>
  </p:sldMasterIdLst>
  <p:sldIdLst>
    <p:sldId xmlns:r="http://schemas.openxmlformats.org/officeDocument/2006/relationships" id="256" r:id="R57122077b9df4843"/>
    <p:sldId xmlns:r="http://schemas.openxmlformats.org/officeDocument/2006/relationships" id="257" r:id="R0396021e29154fe0"/>
    <p:sldId xmlns:r="http://schemas.openxmlformats.org/officeDocument/2006/relationships" id="258" r:id="R58106b6218bf4e15"/>
    <p:sldId xmlns:r="http://schemas.openxmlformats.org/officeDocument/2006/relationships" id="259" r:id="R61488929a03d4ba4"/>
    <p:sldId xmlns:r="http://schemas.openxmlformats.org/officeDocument/2006/relationships" id="260" r:id="R9d1e896e5f884b8c"/>
    <p:sldId xmlns:r="http://schemas.openxmlformats.org/officeDocument/2006/relationships" id="261" r:id="Ra3385b4238474e70"/>
    <p:sldId xmlns:r="http://schemas.openxmlformats.org/officeDocument/2006/relationships" id="262" r:id="R139903ff48b242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d3bc9b714a48f1" /><Relationship Type="http://schemas.openxmlformats.org/officeDocument/2006/relationships/slide" Target="/ppt/slides/slide1.xml" Id="R57122077b9df4843" /><Relationship Type="http://schemas.openxmlformats.org/officeDocument/2006/relationships/slide" Target="/ppt/slides/slide2.xml" Id="R0396021e29154fe0" /><Relationship Type="http://schemas.openxmlformats.org/officeDocument/2006/relationships/slide" Target="/ppt/slides/slide3.xml" Id="R58106b6218bf4e15" /><Relationship Type="http://schemas.openxmlformats.org/officeDocument/2006/relationships/slide" Target="/ppt/slides/slide4.xml" Id="R61488929a03d4ba4" /><Relationship Type="http://schemas.openxmlformats.org/officeDocument/2006/relationships/slide" Target="/ppt/slides/slide5.xml" Id="R9d1e896e5f884b8c" /><Relationship Type="http://schemas.openxmlformats.org/officeDocument/2006/relationships/slide" Target="/ppt/slides/slide6.xml" Id="Ra3385b4238474e70" /><Relationship Type="http://schemas.openxmlformats.org/officeDocument/2006/relationships/slide" Target="/ppt/slides/slide7.xml" Id="R139903ff48b242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23e7b7709640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c7fb5b15c04ac9" /><Relationship Type="http://schemas.openxmlformats.org/officeDocument/2006/relationships/theme" Target="/ppt/slideMasters/theme/theme1.xml" Id="R68c1c323162141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c7fb5b15c04a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115bf5a8d540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e546e3e7d4b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f38327ae34c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48b29bc8b948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c9015f97f34d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35eab3ae0b4f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3917ca1344e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BABACO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BABACO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BABACO INVEST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BABACO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BABACO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BABACO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3 787 377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132 252 082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139 246 082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BABACO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FELIX TEIGEN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BABACO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4370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924 963 093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BABACO INVEST AS</a:t>
            </a:r>
          </a:p>
        </p:txBody>
      </p:sp>
    </p:spTree>
  </p:cSld>
  <p:clrMapOvr>
    <a:masterClrMapping xmlns:a="http://schemas.openxmlformats.org/drawingml/2006/main"/>
  </p:clrMapOvr>
</p:sld>
</file>