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464b8a8ec4f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fff402e8214ce5"/>
  </p:sldMasterIdLst>
  <p:sldIdLst>
    <p:sldId xmlns:r="http://schemas.openxmlformats.org/officeDocument/2006/relationships" id="256" r:id="Rb46d26c01b5d4c52"/>
    <p:sldId xmlns:r="http://schemas.openxmlformats.org/officeDocument/2006/relationships" id="257" r:id="R574a8d78257049a6"/>
    <p:sldId xmlns:r="http://schemas.openxmlformats.org/officeDocument/2006/relationships" id="258" r:id="R3e2cc85a1efa4171"/>
    <p:sldId xmlns:r="http://schemas.openxmlformats.org/officeDocument/2006/relationships" id="259" r:id="Rfd41783327244bac"/>
    <p:sldId xmlns:r="http://schemas.openxmlformats.org/officeDocument/2006/relationships" id="260" r:id="Rdc5e84bc3a6d4a1d"/>
    <p:sldId xmlns:r="http://schemas.openxmlformats.org/officeDocument/2006/relationships" id="261" r:id="Rb58e858c7b774039"/>
    <p:sldId xmlns:r="http://schemas.openxmlformats.org/officeDocument/2006/relationships" id="262" r:id="R8776cf94a1cb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fff402e8214ce5" /><Relationship Type="http://schemas.openxmlformats.org/officeDocument/2006/relationships/slide" Target="/ppt/slides/slide1.xml" Id="Rb46d26c01b5d4c52" /><Relationship Type="http://schemas.openxmlformats.org/officeDocument/2006/relationships/slide" Target="/ppt/slides/slide2.xml" Id="R574a8d78257049a6" /><Relationship Type="http://schemas.openxmlformats.org/officeDocument/2006/relationships/slide" Target="/ppt/slides/slide3.xml" Id="R3e2cc85a1efa4171" /><Relationship Type="http://schemas.openxmlformats.org/officeDocument/2006/relationships/slide" Target="/ppt/slides/slide4.xml" Id="Rfd41783327244bac" /><Relationship Type="http://schemas.openxmlformats.org/officeDocument/2006/relationships/slide" Target="/ppt/slides/slide5.xml" Id="Rdc5e84bc3a6d4a1d" /><Relationship Type="http://schemas.openxmlformats.org/officeDocument/2006/relationships/slide" Target="/ppt/slides/slide6.xml" Id="Rb58e858c7b774039" /><Relationship Type="http://schemas.openxmlformats.org/officeDocument/2006/relationships/slide" Target="/ppt/slides/slide7.xml" Id="R8776cf94a1cb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ca4c86f19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6ed681ef845ec" /><Relationship Type="http://schemas.openxmlformats.org/officeDocument/2006/relationships/theme" Target="/ppt/slideMasters/theme/theme1.xml" Id="R1678c0fa15f1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6ed681ef8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b570fc8214e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c0c7d84ab47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1d177e06b48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64250c9f441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a2b479c9d46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938970c2549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ddbb69e9c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OROBLANCO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OROBLANCO INVEST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131 692 258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138 852 983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924 963 875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OROBLANCO INVEST AS</a:t>
            </a:r>
          </a:p>
        </p:txBody>
      </p:sp>
    </p:spTree>
  </p:cSld>
  <p:clrMapOvr>
    <a:masterClrMapping xmlns:a="http://schemas.openxmlformats.org/drawingml/2006/main"/>
  </p:clrMapOvr>
</p:sld>
</file>