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3cb6073d1d48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9290d57ce048d2"/>
  </p:sldMasterIdLst>
  <p:sldIdLst>
    <p:sldId xmlns:r="http://schemas.openxmlformats.org/officeDocument/2006/relationships" id="256" r:id="R5633d19ca58d40c9"/>
    <p:sldId xmlns:r="http://schemas.openxmlformats.org/officeDocument/2006/relationships" id="257" r:id="Ref4b1c21f8594994"/>
    <p:sldId xmlns:r="http://schemas.openxmlformats.org/officeDocument/2006/relationships" id="258" r:id="R4f32ffef274a441d"/>
    <p:sldId xmlns:r="http://schemas.openxmlformats.org/officeDocument/2006/relationships" id="259" r:id="Re074bf32cee14d1f"/>
    <p:sldId xmlns:r="http://schemas.openxmlformats.org/officeDocument/2006/relationships" id="260" r:id="R5cd4968796ed4a6a"/>
    <p:sldId xmlns:r="http://schemas.openxmlformats.org/officeDocument/2006/relationships" id="261" r:id="R7907cf89916b4c46"/>
    <p:sldId xmlns:r="http://schemas.openxmlformats.org/officeDocument/2006/relationships" id="262" r:id="Rfa5da925a1334e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9290d57ce048d2" /><Relationship Type="http://schemas.openxmlformats.org/officeDocument/2006/relationships/slide" Target="/ppt/slides/slide1.xml" Id="R5633d19ca58d40c9" /><Relationship Type="http://schemas.openxmlformats.org/officeDocument/2006/relationships/slide" Target="/ppt/slides/slide2.xml" Id="Ref4b1c21f8594994" /><Relationship Type="http://schemas.openxmlformats.org/officeDocument/2006/relationships/slide" Target="/ppt/slides/slide3.xml" Id="R4f32ffef274a441d" /><Relationship Type="http://schemas.openxmlformats.org/officeDocument/2006/relationships/slide" Target="/ppt/slides/slide4.xml" Id="Re074bf32cee14d1f" /><Relationship Type="http://schemas.openxmlformats.org/officeDocument/2006/relationships/slide" Target="/ppt/slides/slide5.xml" Id="R5cd4968796ed4a6a" /><Relationship Type="http://schemas.openxmlformats.org/officeDocument/2006/relationships/slide" Target="/ppt/slides/slide6.xml" Id="R7907cf89916b4c46" /><Relationship Type="http://schemas.openxmlformats.org/officeDocument/2006/relationships/slide" Target="/ppt/slides/slide7.xml" Id="Rfa5da925a1334e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9dcbe49e2649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258d9a0674737" /><Relationship Type="http://schemas.openxmlformats.org/officeDocument/2006/relationships/theme" Target="/ppt/slideMasters/theme/theme1.xml" Id="R42b554967ad74c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e258d9a06747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f4e433ae04d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fbd67924344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7457a0c0848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a4886e0fc4a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85843dd8b4f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e8bbe9a8346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7065787f84e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BS JAREN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 JAREN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−516 243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14 439 595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190 392 501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190 704 420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SVERDRUP BENEDICTE  –  97,0 %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JOHN ANTON  –  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SVERDRUP CHRISTINE G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924 968 672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JAREN AS</a:t>
            </a:r>
          </a:p>
        </p:txBody>
      </p:sp>
    </p:spTree>
  </p:cSld>
  <p:clrMapOvr>
    <a:masterClrMapping xmlns:a="http://schemas.openxmlformats.org/drawingml/2006/main"/>
  </p:clrMapOvr>
</p:sld>
</file>