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3c50dc04a245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1c751dea9641be"/>
  </p:sldMasterIdLst>
  <p:sldIdLst>
    <p:sldId xmlns:r="http://schemas.openxmlformats.org/officeDocument/2006/relationships" id="256" r:id="Rf47b64b300414d0c"/>
    <p:sldId xmlns:r="http://schemas.openxmlformats.org/officeDocument/2006/relationships" id="257" r:id="Rb3827eedabd5422a"/>
    <p:sldId xmlns:r="http://schemas.openxmlformats.org/officeDocument/2006/relationships" id="258" r:id="R5a824a3446314f72"/>
    <p:sldId xmlns:r="http://schemas.openxmlformats.org/officeDocument/2006/relationships" id="259" r:id="Rb232afdfe2a94d4f"/>
    <p:sldId xmlns:r="http://schemas.openxmlformats.org/officeDocument/2006/relationships" id="260" r:id="R8a2f7f35d40644b7"/>
    <p:sldId xmlns:r="http://schemas.openxmlformats.org/officeDocument/2006/relationships" id="261" r:id="R9d3f3bb45afe4729"/>
    <p:sldId xmlns:r="http://schemas.openxmlformats.org/officeDocument/2006/relationships" id="262" r:id="R12b1248ef03e4f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c751dea9641be" /><Relationship Type="http://schemas.openxmlformats.org/officeDocument/2006/relationships/slide" Target="/ppt/slides/slide1.xml" Id="Rf47b64b300414d0c" /><Relationship Type="http://schemas.openxmlformats.org/officeDocument/2006/relationships/slide" Target="/ppt/slides/slide2.xml" Id="Rb3827eedabd5422a" /><Relationship Type="http://schemas.openxmlformats.org/officeDocument/2006/relationships/slide" Target="/ppt/slides/slide3.xml" Id="R5a824a3446314f72" /><Relationship Type="http://schemas.openxmlformats.org/officeDocument/2006/relationships/slide" Target="/ppt/slides/slide4.xml" Id="Rb232afdfe2a94d4f" /><Relationship Type="http://schemas.openxmlformats.org/officeDocument/2006/relationships/slide" Target="/ppt/slides/slide5.xml" Id="R8a2f7f35d40644b7" /><Relationship Type="http://schemas.openxmlformats.org/officeDocument/2006/relationships/slide" Target="/ppt/slides/slide6.xml" Id="R9d3f3bb45afe4729" /><Relationship Type="http://schemas.openxmlformats.org/officeDocument/2006/relationships/slide" Target="/ppt/slides/slide7.xml" Id="R12b1248ef03e4f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c4dd1f75a46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1543462694551" /><Relationship Type="http://schemas.openxmlformats.org/officeDocument/2006/relationships/theme" Target="/ppt/slideMasters/theme/theme1.xml" Id="R1ab3dc9a48124c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c15434626945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4dc94392f4f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3f38d263f4f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33bb7b9514f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1a851ddac4e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b1eb888224d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454d7589e4a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c67d6757d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LNS JAREN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LNS JAREN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14 888 172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196 395 411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206 828 827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SVERDRUP LILI NOELLE  –  97,0 %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JOHN ANTON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SVERDRUP CHRISTINE G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924 968 680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