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bfef479f04b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f4d465a5ad45bb"/>
  </p:sldMasterIdLst>
  <p:sldIdLst>
    <p:sldId xmlns:r="http://schemas.openxmlformats.org/officeDocument/2006/relationships" id="256" r:id="R50ecd36c186f49cf"/>
    <p:sldId xmlns:r="http://schemas.openxmlformats.org/officeDocument/2006/relationships" id="257" r:id="Rd1b89d2e0c274fa3"/>
    <p:sldId xmlns:r="http://schemas.openxmlformats.org/officeDocument/2006/relationships" id="258" r:id="Rc1bd5fd3fb3440ef"/>
    <p:sldId xmlns:r="http://schemas.openxmlformats.org/officeDocument/2006/relationships" id="259" r:id="Ref429ef4eaff4c5d"/>
    <p:sldId xmlns:r="http://schemas.openxmlformats.org/officeDocument/2006/relationships" id="260" r:id="R5c70f769c5c348c9"/>
    <p:sldId xmlns:r="http://schemas.openxmlformats.org/officeDocument/2006/relationships" id="261" r:id="Ra2656761ac314655"/>
    <p:sldId xmlns:r="http://schemas.openxmlformats.org/officeDocument/2006/relationships" id="262" r:id="Rafe3eb0a33e948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f4d465a5ad45bb" /><Relationship Type="http://schemas.openxmlformats.org/officeDocument/2006/relationships/slide" Target="/ppt/slides/slide1.xml" Id="R50ecd36c186f49cf" /><Relationship Type="http://schemas.openxmlformats.org/officeDocument/2006/relationships/slide" Target="/ppt/slides/slide2.xml" Id="Rd1b89d2e0c274fa3" /><Relationship Type="http://schemas.openxmlformats.org/officeDocument/2006/relationships/slide" Target="/ppt/slides/slide3.xml" Id="Rc1bd5fd3fb3440ef" /><Relationship Type="http://schemas.openxmlformats.org/officeDocument/2006/relationships/slide" Target="/ppt/slides/slide4.xml" Id="Ref429ef4eaff4c5d" /><Relationship Type="http://schemas.openxmlformats.org/officeDocument/2006/relationships/slide" Target="/ppt/slides/slide5.xml" Id="R5c70f769c5c348c9" /><Relationship Type="http://schemas.openxmlformats.org/officeDocument/2006/relationships/slide" Target="/ppt/slides/slide6.xml" Id="Ra2656761ac314655" /><Relationship Type="http://schemas.openxmlformats.org/officeDocument/2006/relationships/slide" Target="/ppt/slides/slide7.xml" Id="Rafe3eb0a33e948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2d6f406ddb47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4e9286acd45db" /><Relationship Type="http://schemas.openxmlformats.org/officeDocument/2006/relationships/theme" Target="/ppt/slideMasters/theme/theme1.xml" Id="R2108d408b7c247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f4e9286acd45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af8a6e8fa4a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cfc6387a9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053ea252b49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d915495dd45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82c336ef6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6c695e591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a91fd17344a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GLADENGVEIEN 8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GLADENGVEIEN 8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148 399 284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21 375 408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17 418 765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3 643 091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199 307 910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PROFIER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KAMPENS LAGERHALLER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KOLBERG MOTORS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Gjelsten Bolig AS, Lilleakerveien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924 969 849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GLADENGVEIEN 8 UTVIKLING AS</a:t>
            </a:r>
          </a:p>
        </p:txBody>
      </p:sp>
    </p:spTree>
  </p:cSld>
  <p:clrMapOvr>
    <a:masterClrMapping xmlns:a="http://schemas.openxmlformats.org/drawingml/2006/main"/>
  </p:clrMapOvr>
</p:sld>
</file>