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f93eb0c7645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896be51a214eec"/>
  </p:sldMasterIdLst>
  <p:sldIdLst>
    <p:sldId xmlns:r="http://schemas.openxmlformats.org/officeDocument/2006/relationships" id="256" r:id="Ra7e53a707f8c4e7f"/>
    <p:sldId xmlns:r="http://schemas.openxmlformats.org/officeDocument/2006/relationships" id="257" r:id="R6d776f72128e4424"/>
    <p:sldId xmlns:r="http://schemas.openxmlformats.org/officeDocument/2006/relationships" id="258" r:id="R12e350779fe444fb"/>
    <p:sldId xmlns:r="http://schemas.openxmlformats.org/officeDocument/2006/relationships" id="259" r:id="Rbfed091d525a42ee"/>
    <p:sldId xmlns:r="http://schemas.openxmlformats.org/officeDocument/2006/relationships" id="260" r:id="R4e7e11e844474caf"/>
    <p:sldId xmlns:r="http://schemas.openxmlformats.org/officeDocument/2006/relationships" id="261" r:id="Rcaf9565ed6cb4d40"/>
    <p:sldId xmlns:r="http://schemas.openxmlformats.org/officeDocument/2006/relationships" id="262" r:id="R486e9f91d9a24b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96be51a214eec" /><Relationship Type="http://schemas.openxmlformats.org/officeDocument/2006/relationships/slide" Target="/ppt/slides/slide1.xml" Id="Ra7e53a707f8c4e7f" /><Relationship Type="http://schemas.openxmlformats.org/officeDocument/2006/relationships/slide" Target="/ppt/slides/slide2.xml" Id="R6d776f72128e4424" /><Relationship Type="http://schemas.openxmlformats.org/officeDocument/2006/relationships/slide" Target="/ppt/slides/slide3.xml" Id="R12e350779fe444fb" /><Relationship Type="http://schemas.openxmlformats.org/officeDocument/2006/relationships/slide" Target="/ppt/slides/slide4.xml" Id="Rbfed091d525a42ee" /><Relationship Type="http://schemas.openxmlformats.org/officeDocument/2006/relationships/slide" Target="/ppt/slides/slide5.xml" Id="R4e7e11e844474caf" /><Relationship Type="http://schemas.openxmlformats.org/officeDocument/2006/relationships/slide" Target="/ppt/slides/slide6.xml" Id="Rcaf9565ed6cb4d40" /><Relationship Type="http://schemas.openxmlformats.org/officeDocument/2006/relationships/slide" Target="/ppt/slides/slide7.xml" Id="R486e9f91d9a24b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1d499fb8a4c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ae2c9a737427c" /><Relationship Type="http://schemas.openxmlformats.org/officeDocument/2006/relationships/theme" Target="/ppt/slideMasters/theme/theme1.xml" Id="Ra56f35bab3f0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8ae2c9a737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7431e22dc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93d3ee12648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fc1cf3e814a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2d91cebdf42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b1e0c468e4a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1525f8d3c44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7cf3494c440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KIWANO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KIWANO INVEST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1 449 869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130 482 794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153 415 794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ELLIOTT TEIGEN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924 972 122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KIWANO INVEST AS</a:t>
            </a:r>
          </a:p>
        </p:txBody>
      </p:sp>
    </p:spTree>
  </p:cSld>
  <p:clrMapOvr>
    <a:masterClrMapping xmlns:a="http://schemas.openxmlformats.org/drawingml/2006/main"/>
  </p:clrMapOvr>
</p:sld>
</file>