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011c9311bd4c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16b3469b6b4ca4"/>
  </p:sldMasterIdLst>
  <p:sldIdLst>
    <p:sldId xmlns:r="http://schemas.openxmlformats.org/officeDocument/2006/relationships" id="256" r:id="Rededbef8e747470a"/>
    <p:sldId xmlns:r="http://schemas.openxmlformats.org/officeDocument/2006/relationships" id="257" r:id="R10ba7959e53b442a"/>
    <p:sldId xmlns:r="http://schemas.openxmlformats.org/officeDocument/2006/relationships" id="258" r:id="R4b53ecc751f94ea7"/>
    <p:sldId xmlns:r="http://schemas.openxmlformats.org/officeDocument/2006/relationships" id="259" r:id="R508e3c7c25464359"/>
    <p:sldId xmlns:r="http://schemas.openxmlformats.org/officeDocument/2006/relationships" id="260" r:id="Rece4e5c75382431f"/>
    <p:sldId xmlns:r="http://schemas.openxmlformats.org/officeDocument/2006/relationships" id="261" r:id="Rbcc5f295f98341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6b3469b6b4ca4" /><Relationship Type="http://schemas.openxmlformats.org/officeDocument/2006/relationships/slide" Target="/ppt/slides/slide1.xml" Id="Rededbef8e747470a" /><Relationship Type="http://schemas.openxmlformats.org/officeDocument/2006/relationships/slide" Target="/ppt/slides/slide2.xml" Id="R10ba7959e53b442a" /><Relationship Type="http://schemas.openxmlformats.org/officeDocument/2006/relationships/slide" Target="/ppt/slides/slide3.xml" Id="R4b53ecc751f94ea7" /><Relationship Type="http://schemas.openxmlformats.org/officeDocument/2006/relationships/slide" Target="/ppt/slides/slide4.xml" Id="R508e3c7c25464359" /><Relationship Type="http://schemas.openxmlformats.org/officeDocument/2006/relationships/slide" Target="/ppt/slides/slide5.xml" Id="Rece4e5c75382431f" /><Relationship Type="http://schemas.openxmlformats.org/officeDocument/2006/relationships/slide" Target="/ppt/slides/slide6.xml" Id="Rbcc5f295f98341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c2454911c49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f6d1454794801" /><Relationship Type="http://schemas.openxmlformats.org/officeDocument/2006/relationships/theme" Target="/ppt/slideMasters/theme/theme1.xml" Id="R99d330e4b3234c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3f6d14547948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71fdcb29143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aa8032f0d4f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947b0d96a4e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b38a40dce4e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79a6dea3046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ca7a9306446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924 973 544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