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414fef8af349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0ffd24232f4e36"/>
  </p:sldMasterIdLst>
  <p:sldIdLst>
    <p:sldId xmlns:r="http://schemas.openxmlformats.org/officeDocument/2006/relationships" id="256" r:id="R7a5ec4d60a9c468e"/>
    <p:sldId xmlns:r="http://schemas.openxmlformats.org/officeDocument/2006/relationships" id="257" r:id="R03aeb8e7fe08404f"/>
    <p:sldId xmlns:r="http://schemas.openxmlformats.org/officeDocument/2006/relationships" id="258" r:id="R63936843d566417a"/>
    <p:sldId xmlns:r="http://schemas.openxmlformats.org/officeDocument/2006/relationships" id="259" r:id="Rfd299a450ad64047"/>
    <p:sldId xmlns:r="http://schemas.openxmlformats.org/officeDocument/2006/relationships" id="260" r:id="R4ca90221af3c494a"/>
    <p:sldId xmlns:r="http://schemas.openxmlformats.org/officeDocument/2006/relationships" id="261" r:id="R7c8a3f014e674f7e"/>
    <p:sldId xmlns:r="http://schemas.openxmlformats.org/officeDocument/2006/relationships" id="262" r:id="R74b6f399616746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ffd24232f4e36" /><Relationship Type="http://schemas.openxmlformats.org/officeDocument/2006/relationships/slide" Target="/ppt/slides/slide1.xml" Id="R7a5ec4d60a9c468e" /><Relationship Type="http://schemas.openxmlformats.org/officeDocument/2006/relationships/slide" Target="/ppt/slides/slide2.xml" Id="R03aeb8e7fe08404f" /><Relationship Type="http://schemas.openxmlformats.org/officeDocument/2006/relationships/slide" Target="/ppt/slides/slide3.xml" Id="R63936843d566417a" /><Relationship Type="http://schemas.openxmlformats.org/officeDocument/2006/relationships/slide" Target="/ppt/slides/slide4.xml" Id="Rfd299a450ad64047" /><Relationship Type="http://schemas.openxmlformats.org/officeDocument/2006/relationships/slide" Target="/ppt/slides/slide5.xml" Id="R4ca90221af3c494a" /><Relationship Type="http://schemas.openxmlformats.org/officeDocument/2006/relationships/slide" Target="/ppt/slides/slide6.xml" Id="R7c8a3f014e674f7e" /><Relationship Type="http://schemas.openxmlformats.org/officeDocument/2006/relationships/slide" Target="/ppt/slides/slide7.xml" Id="R74b6f399616746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c4e9c730447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d57cd792241f3" /><Relationship Type="http://schemas.openxmlformats.org/officeDocument/2006/relationships/theme" Target="/ppt/slideMasters/theme/theme1.xml" Id="R375dd8049b9c49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bd57cd792241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0e70074134b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f69d60a5143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90cc115404f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746845f6240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db7989ae341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244f4f4ef42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8516fe5a443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 REVISJON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6 156 800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2 102 915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1 757 382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4 477 991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6 229 155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LANGÅKER ANNE MARIT J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LØNNING ARVE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924 973 544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