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fa07c04a2c4d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11f01359944350"/>
  </p:sldMasterIdLst>
  <p:sldIdLst>
    <p:sldId xmlns:r="http://schemas.openxmlformats.org/officeDocument/2006/relationships" id="256" r:id="Rc7b2e03342f54cb3"/>
    <p:sldId xmlns:r="http://schemas.openxmlformats.org/officeDocument/2006/relationships" id="257" r:id="R13099c6f1fbc4ea7"/>
    <p:sldId xmlns:r="http://schemas.openxmlformats.org/officeDocument/2006/relationships" id="258" r:id="R401499a77ea04f5b"/>
    <p:sldId xmlns:r="http://schemas.openxmlformats.org/officeDocument/2006/relationships" id="259" r:id="R50a18a4ed9f14779"/>
    <p:sldId xmlns:r="http://schemas.openxmlformats.org/officeDocument/2006/relationships" id="260" r:id="Rb9f35a1f7e76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1f01359944350" /><Relationship Type="http://schemas.openxmlformats.org/officeDocument/2006/relationships/slide" Target="/ppt/slides/slide1.xml" Id="Rc7b2e03342f54cb3" /><Relationship Type="http://schemas.openxmlformats.org/officeDocument/2006/relationships/slide" Target="/ppt/slides/slide2.xml" Id="R13099c6f1fbc4ea7" /><Relationship Type="http://schemas.openxmlformats.org/officeDocument/2006/relationships/slide" Target="/ppt/slides/slide3.xml" Id="R401499a77ea04f5b" /><Relationship Type="http://schemas.openxmlformats.org/officeDocument/2006/relationships/slide" Target="/ppt/slides/slide4.xml" Id="R50a18a4ed9f14779" /><Relationship Type="http://schemas.openxmlformats.org/officeDocument/2006/relationships/slide" Target="/ppt/slides/slide5.xml" Id="Rb9f35a1f7e76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26cc478564c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69a3260dd4e90" /><Relationship Type="http://schemas.openxmlformats.org/officeDocument/2006/relationships/theme" Target="/ppt/slideMasters/theme/theme1.xml" Id="Rfece1e2874f342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e69a3260dd4e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ec31a8dd0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a32b10be948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3e62712a44d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643add9684e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f84464edc4a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SPESIALISTEN JAKUB MAREK LASZCZAK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SPESIALISTEN JAKUB MAREK LASZCZAK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SPESIALISTEN JAKUB MAREK LASZCZAK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SPESIALISTEN JAKUB MAREK LASZCZAK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SPESIALISTEN JAKUB MAREK LASZCZAK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SPESIALISTEN JAKUB MAREK LASZCZAK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Hestnesveien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4043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924 977 140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SPESIALISTEN JAKUB MAREK LASZCZAK</a:t>
            </a:r>
          </a:p>
        </p:txBody>
      </p:sp>
    </p:spTree>
  </p:cSld>
  <p:clrMapOvr>
    <a:masterClrMapping xmlns:a="http://schemas.openxmlformats.org/drawingml/2006/main"/>
  </p:clrMapOvr>
</p:sld>
</file>