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76fa3bd3c64a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4fec88bca14f5b"/>
  </p:sldMasterIdLst>
  <p:sldIdLst>
    <p:sldId xmlns:r="http://schemas.openxmlformats.org/officeDocument/2006/relationships" id="256" r:id="Re43194c199264a94"/>
    <p:sldId xmlns:r="http://schemas.openxmlformats.org/officeDocument/2006/relationships" id="257" r:id="R05933a623ba84b70"/>
    <p:sldId xmlns:r="http://schemas.openxmlformats.org/officeDocument/2006/relationships" id="258" r:id="R505239ab4ff44921"/>
    <p:sldId xmlns:r="http://schemas.openxmlformats.org/officeDocument/2006/relationships" id="259" r:id="Rc20174ee7a3748af"/>
    <p:sldId xmlns:r="http://schemas.openxmlformats.org/officeDocument/2006/relationships" id="260" r:id="R0a5101c3f5264608"/>
    <p:sldId xmlns:r="http://schemas.openxmlformats.org/officeDocument/2006/relationships" id="261" r:id="Rfea34074cc5947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4fec88bca14f5b" /><Relationship Type="http://schemas.openxmlformats.org/officeDocument/2006/relationships/slide" Target="/ppt/slides/slide1.xml" Id="Re43194c199264a94" /><Relationship Type="http://schemas.openxmlformats.org/officeDocument/2006/relationships/slide" Target="/ppt/slides/slide2.xml" Id="R05933a623ba84b70" /><Relationship Type="http://schemas.openxmlformats.org/officeDocument/2006/relationships/slide" Target="/ppt/slides/slide3.xml" Id="R505239ab4ff44921" /><Relationship Type="http://schemas.openxmlformats.org/officeDocument/2006/relationships/slide" Target="/ppt/slides/slide4.xml" Id="Rc20174ee7a3748af" /><Relationship Type="http://schemas.openxmlformats.org/officeDocument/2006/relationships/slide" Target="/ppt/slides/slide5.xml" Id="R0a5101c3f5264608" /><Relationship Type="http://schemas.openxmlformats.org/officeDocument/2006/relationships/slide" Target="/ppt/slides/slide6.xml" Id="Rfea34074cc5947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f260b974b240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59b578a494dd3" /><Relationship Type="http://schemas.openxmlformats.org/officeDocument/2006/relationships/theme" Target="/ppt/slideMasters/theme/theme1.xml" Id="R4e0bd81356ea41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a59b578a494d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df6eceb5f4b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8de765ef041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53a5eec0744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c6e8693e14f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2b8d0ac1d46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0bf10e8f34c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SOLUND FISK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SOLUND 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SOLUND 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SOLUND 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SOLUND 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SOLUND 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Daløyvegen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6924 Hardbakke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924 977 310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SOLUND FISK AS</a:t>
            </a:r>
          </a:p>
        </p:txBody>
      </p:sp>
    </p:spTree>
  </p:cSld>
  <p:clrMapOvr>
    <a:masterClrMapping xmlns:a="http://schemas.openxmlformats.org/drawingml/2006/main"/>
  </p:clrMapOvr>
</p:sld>
</file>