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181ef9ebaf42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6f0edb436d476f"/>
  </p:sldMasterIdLst>
  <p:sldIdLst>
    <p:sldId xmlns:r="http://schemas.openxmlformats.org/officeDocument/2006/relationships" id="256" r:id="Rd1ffe8cd79914834"/>
    <p:sldId xmlns:r="http://schemas.openxmlformats.org/officeDocument/2006/relationships" id="257" r:id="Rd0d22482022b4781"/>
    <p:sldId xmlns:r="http://schemas.openxmlformats.org/officeDocument/2006/relationships" id="258" r:id="R2af8d1b4c50a4f0f"/>
    <p:sldId xmlns:r="http://schemas.openxmlformats.org/officeDocument/2006/relationships" id="259" r:id="R7e24d223842f4a4b"/>
    <p:sldId xmlns:r="http://schemas.openxmlformats.org/officeDocument/2006/relationships" id="260" r:id="Rd17933460d5f4e0b"/>
    <p:sldId xmlns:r="http://schemas.openxmlformats.org/officeDocument/2006/relationships" id="261" r:id="Re5f1b0371c844c63"/>
    <p:sldId xmlns:r="http://schemas.openxmlformats.org/officeDocument/2006/relationships" id="262" r:id="R0da3859a25b34b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6f0edb436d476f" /><Relationship Type="http://schemas.openxmlformats.org/officeDocument/2006/relationships/slide" Target="/ppt/slides/slide1.xml" Id="Rd1ffe8cd79914834" /><Relationship Type="http://schemas.openxmlformats.org/officeDocument/2006/relationships/slide" Target="/ppt/slides/slide2.xml" Id="Rd0d22482022b4781" /><Relationship Type="http://schemas.openxmlformats.org/officeDocument/2006/relationships/slide" Target="/ppt/slides/slide3.xml" Id="R2af8d1b4c50a4f0f" /><Relationship Type="http://schemas.openxmlformats.org/officeDocument/2006/relationships/slide" Target="/ppt/slides/slide4.xml" Id="R7e24d223842f4a4b" /><Relationship Type="http://schemas.openxmlformats.org/officeDocument/2006/relationships/slide" Target="/ppt/slides/slide5.xml" Id="Rd17933460d5f4e0b" /><Relationship Type="http://schemas.openxmlformats.org/officeDocument/2006/relationships/slide" Target="/ppt/slides/slide6.xml" Id="Re5f1b0371c844c63" /><Relationship Type="http://schemas.openxmlformats.org/officeDocument/2006/relationships/slide" Target="/ppt/slides/slide7.xml" Id="R0da3859a25b34b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dde85030394a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03468a3a44386" /><Relationship Type="http://schemas.openxmlformats.org/officeDocument/2006/relationships/theme" Target="/ppt/slideMasters/theme/theme1.xml" Id="Rd06d10a3fec942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e03468a3a443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e63aefd1646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f11b9e52f41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2fa149f5543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7a0171a8140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2a91a6e634d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20ed97a1446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67f7b6c2943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SOLUND FISK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SOLUND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SOLUND FISK AS ble etablert [år] og holder til i Hardbakke.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SOLUND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SOLUND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SOLUND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2 713 832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−151 945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−185 662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−578 585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290 183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SOLUND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TERJE STOREVIK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LEON LAMBRECHTS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SOLUND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Daløyvegen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6924 Hardbakke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924 977 310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SOLUND FISK AS</a:t>
            </a:r>
          </a:p>
        </p:txBody>
      </p:sp>
    </p:spTree>
  </p:cSld>
  <p:clrMapOvr>
    <a:masterClrMapping xmlns:a="http://schemas.openxmlformats.org/drawingml/2006/main"/>
  </p:clrMapOvr>
</p:sld>
</file>