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7b6ab45c7f40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6fe33259ff4170"/>
  </p:sldMasterIdLst>
  <p:sldIdLst>
    <p:sldId xmlns:r="http://schemas.openxmlformats.org/officeDocument/2006/relationships" id="256" r:id="Rd99bfe4d67f3486c"/>
    <p:sldId xmlns:r="http://schemas.openxmlformats.org/officeDocument/2006/relationships" id="257" r:id="R45954b0f53c04736"/>
    <p:sldId xmlns:r="http://schemas.openxmlformats.org/officeDocument/2006/relationships" id="258" r:id="Rc7c1c7c86a54408b"/>
    <p:sldId xmlns:r="http://schemas.openxmlformats.org/officeDocument/2006/relationships" id="259" r:id="R22cd3d990beb406f"/>
    <p:sldId xmlns:r="http://schemas.openxmlformats.org/officeDocument/2006/relationships" id="260" r:id="R3ff2865bf291451f"/>
    <p:sldId xmlns:r="http://schemas.openxmlformats.org/officeDocument/2006/relationships" id="261" r:id="R715ac6b3978c4f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6fe33259ff4170" /><Relationship Type="http://schemas.openxmlformats.org/officeDocument/2006/relationships/slide" Target="/ppt/slides/slide1.xml" Id="Rd99bfe4d67f3486c" /><Relationship Type="http://schemas.openxmlformats.org/officeDocument/2006/relationships/slide" Target="/ppt/slides/slide2.xml" Id="R45954b0f53c04736" /><Relationship Type="http://schemas.openxmlformats.org/officeDocument/2006/relationships/slide" Target="/ppt/slides/slide3.xml" Id="Rc7c1c7c86a54408b" /><Relationship Type="http://schemas.openxmlformats.org/officeDocument/2006/relationships/slide" Target="/ppt/slides/slide4.xml" Id="R22cd3d990beb406f" /><Relationship Type="http://schemas.openxmlformats.org/officeDocument/2006/relationships/slide" Target="/ppt/slides/slide5.xml" Id="R3ff2865bf291451f" /><Relationship Type="http://schemas.openxmlformats.org/officeDocument/2006/relationships/slide" Target="/ppt/slides/slide6.xml" Id="R715ac6b3978c4f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15e6baec9f46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dfd3d4af847b3" /><Relationship Type="http://schemas.openxmlformats.org/officeDocument/2006/relationships/theme" Target="/ppt/slideMasters/theme/theme1.xml" Id="R6278fab47f1c48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2dfd3d4af847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bc07ed88542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3dcffb65d46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4c7efca0742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bfd22fa9f4f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1633290c44c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67159f82244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PKE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