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5d3828167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8d4f721394674"/>
  </p:sldMasterIdLst>
  <p:sldIdLst>
    <p:sldId xmlns:r="http://schemas.openxmlformats.org/officeDocument/2006/relationships" id="256" r:id="Rf85a91099fe8484e"/>
    <p:sldId xmlns:r="http://schemas.openxmlformats.org/officeDocument/2006/relationships" id="257" r:id="Rba9c1235eb1a44e6"/>
    <p:sldId xmlns:r="http://schemas.openxmlformats.org/officeDocument/2006/relationships" id="258" r:id="R696df952ff2f4e41"/>
    <p:sldId xmlns:r="http://schemas.openxmlformats.org/officeDocument/2006/relationships" id="259" r:id="Rc6485fca4cfd4752"/>
    <p:sldId xmlns:r="http://schemas.openxmlformats.org/officeDocument/2006/relationships" id="260" r:id="R587234275d9147ff"/>
    <p:sldId xmlns:r="http://schemas.openxmlformats.org/officeDocument/2006/relationships" id="261" r:id="R8e01fd2c1dd04769"/>
    <p:sldId xmlns:r="http://schemas.openxmlformats.org/officeDocument/2006/relationships" id="262" r:id="R1208ab950bdc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8d4f721394674" /><Relationship Type="http://schemas.openxmlformats.org/officeDocument/2006/relationships/slide" Target="/ppt/slides/slide1.xml" Id="Rf85a91099fe8484e" /><Relationship Type="http://schemas.openxmlformats.org/officeDocument/2006/relationships/slide" Target="/ppt/slides/slide2.xml" Id="Rba9c1235eb1a44e6" /><Relationship Type="http://schemas.openxmlformats.org/officeDocument/2006/relationships/slide" Target="/ppt/slides/slide3.xml" Id="R696df952ff2f4e41" /><Relationship Type="http://schemas.openxmlformats.org/officeDocument/2006/relationships/slide" Target="/ppt/slides/slide4.xml" Id="Rc6485fca4cfd4752" /><Relationship Type="http://schemas.openxmlformats.org/officeDocument/2006/relationships/slide" Target="/ppt/slides/slide5.xml" Id="R587234275d9147ff" /><Relationship Type="http://schemas.openxmlformats.org/officeDocument/2006/relationships/slide" Target="/ppt/slides/slide6.xml" Id="R8e01fd2c1dd04769" /><Relationship Type="http://schemas.openxmlformats.org/officeDocument/2006/relationships/slide" Target="/ppt/slides/slide7.xml" Id="R1208ab950bdc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8f412483444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6cd0ec2564725" /><Relationship Type="http://schemas.openxmlformats.org/officeDocument/2006/relationships/theme" Target="/ppt/slideMasters/theme/theme1.xml" Id="Rc9bc2fc5717d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a6cd0ec256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f5a07dd51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9cedd3e76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646d4c976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10dc763af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5068aab95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423d33f60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cf5b82587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