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65dd4e984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9f310855244b0"/>
  </p:sldMasterIdLst>
  <p:sldIdLst>
    <p:sldId xmlns:r="http://schemas.openxmlformats.org/officeDocument/2006/relationships" id="256" r:id="Rc096bdf1c49742c1"/>
    <p:sldId xmlns:r="http://schemas.openxmlformats.org/officeDocument/2006/relationships" id="257" r:id="R3be0c02ea4844f30"/>
    <p:sldId xmlns:r="http://schemas.openxmlformats.org/officeDocument/2006/relationships" id="258" r:id="Rfd4874bcc54e458d"/>
    <p:sldId xmlns:r="http://schemas.openxmlformats.org/officeDocument/2006/relationships" id="259" r:id="R37b74109ffcf4398"/>
    <p:sldId xmlns:r="http://schemas.openxmlformats.org/officeDocument/2006/relationships" id="260" r:id="R2c21c7b9c8724dfe"/>
    <p:sldId xmlns:r="http://schemas.openxmlformats.org/officeDocument/2006/relationships" id="261" r:id="R90c28d8644414173"/>
    <p:sldId xmlns:r="http://schemas.openxmlformats.org/officeDocument/2006/relationships" id="262" r:id="R906d70896e94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9f310855244b0" /><Relationship Type="http://schemas.openxmlformats.org/officeDocument/2006/relationships/slide" Target="/ppt/slides/slide1.xml" Id="Rc096bdf1c49742c1" /><Relationship Type="http://schemas.openxmlformats.org/officeDocument/2006/relationships/slide" Target="/ppt/slides/slide2.xml" Id="R3be0c02ea4844f30" /><Relationship Type="http://schemas.openxmlformats.org/officeDocument/2006/relationships/slide" Target="/ppt/slides/slide3.xml" Id="Rfd4874bcc54e458d" /><Relationship Type="http://schemas.openxmlformats.org/officeDocument/2006/relationships/slide" Target="/ppt/slides/slide4.xml" Id="R37b74109ffcf4398" /><Relationship Type="http://schemas.openxmlformats.org/officeDocument/2006/relationships/slide" Target="/ppt/slides/slide5.xml" Id="R2c21c7b9c8724dfe" /><Relationship Type="http://schemas.openxmlformats.org/officeDocument/2006/relationships/slide" Target="/ppt/slides/slide6.xml" Id="R90c28d8644414173" /><Relationship Type="http://schemas.openxmlformats.org/officeDocument/2006/relationships/slide" Target="/ppt/slides/slide7.xml" Id="R906d70896e94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49c41c4ae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46d2ada64bc2" /><Relationship Type="http://schemas.openxmlformats.org/officeDocument/2006/relationships/theme" Target="/ppt/slideMasters/theme/theme1.xml" Id="R347108b0ce06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246d2ada6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b2da231d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18906b16a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f1662b28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5da11a6c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d77873dc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98beece2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338a7dae1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AASEN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