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d28e66d5a249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dfc241ec3f434d"/>
  </p:sldMasterIdLst>
  <p:sldIdLst>
    <p:sldId xmlns:r="http://schemas.openxmlformats.org/officeDocument/2006/relationships" id="256" r:id="Rb27659162e6b4761"/>
    <p:sldId xmlns:r="http://schemas.openxmlformats.org/officeDocument/2006/relationships" id="257" r:id="R0e24f6ec16234cf6"/>
    <p:sldId xmlns:r="http://schemas.openxmlformats.org/officeDocument/2006/relationships" id="258" r:id="R6d928a9649ca41ad"/>
    <p:sldId xmlns:r="http://schemas.openxmlformats.org/officeDocument/2006/relationships" id="259" r:id="Rb8ffa7f759fa491b"/>
    <p:sldId xmlns:r="http://schemas.openxmlformats.org/officeDocument/2006/relationships" id="260" r:id="R91afbd5e44cc44b1"/>
    <p:sldId xmlns:r="http://schemas.openxmlformats.org/officeDocument/2006/relationships" id="261" r:id="R4eb1837cf14a4a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dfc241ec3f434d" /><Relationship Type="http://schemas.openxmlformats.org/officeDocument/2006/relationships/slide" Target="/ppt/slides/slide1.xml" Id="Rb27659162e6b4761" /><Relationship Type="http://schemas.openxmlformats.org/officeDocument/2006/relationships/slide" Target="/ppt/slides/slide2.xml" Id="R0e24f6ec16234cf6" /><Relationship Type="http://schemas.openxmlformats.org/officeDocument/2006/relationships/slide" Target="/ppt/slides/slide3.xml" Id="R6d928a9649ca41ad" /><Relationship Type="http://schemas.openxmlformats.org/officeDocument/2006/relationships/slide" Target="/ppt/slides/slide4.xml" Id="Rb8ffa7f759fa491b" /><Relationship Type="http://schemas.openxmlformats.org/officeDocument/2006/relationships/slide" Target="/ppt/slides/slide5.xml" Id="R91afbd5e44cc44b1" /><Relationship Type="http://schemas.openxmlformats.org/officeDocument/2006/relationships/slide" Target="/ppt/slides/slide6.xml" Id="R4eb1837cf14a4a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6eb3f476a249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8b8353ffbc4e0b" /><Relationship Type="http://schemas.openxmlformats.org/officeDocument/2006/relationships/theme" Target="/ppt/slideMasters/theme/theme1.xml" Id="R9f4ab79b37fe4e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8b8353ffbc4e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f79d7cfa8247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32c7e8c0f840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8411ffbc8a4f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935fee712d42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637557f31a43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bc180c726b4d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SOLLUND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SOLLUND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SOLLUND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SOLLUND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SOLLUND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SOLLUND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Maurholen 101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4316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925 000 221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SOLLUND INVEST AS</a:t>
            </a:r>
          </a:p>
        </p:txBody>
      </p:sp>
    </p:spTree>
  </p:cSld>
  <p:clrMapOvr>
    <a:masterClrMapping xmlns:a="http://schemas.openxmlformats.org/drawingml/2006/main"/>
  </p:clrMapOvr>
</p:sld>
</file>