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b2dfcc590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d70a6a55049a0"/>
  </p:sldMasterIdLst>
  <p:sldIdLst>
    <p:sldId xmlns:r="http://schemas.openxmlformats.org/officeDocument/2006/relationships" id="256" r:id="R70a89fd111794e82"/>
    <p:sldId xmlns:r="http://schemas.openxmlformats.org/officeDocument/2006/relationships" id="257" r:id="R53cbfe0eb6974897"/>
    <p:sldId xmlns:r="http://schemas.openxmlformats.org/officeDocument/2006/relationships" id="258" r:id="R5acd588e2f004582"/>
    <p:sldId xmlns:r="http://schemas.openxmlformats.org/officeDocument/2006/relationships" id="259" r:id="R3f8ce3782dd04aeb"/>
    <p:sldId xmlns:r="http://schemas.openxmlformats.org/officeDocument/2006/relationships" id="260" r:id="Rbbdfe7195d2c4684"/>
    <p:sldId xmlns:r="http://schemas.openxmlformats.org/officeDocument/2006/relationships" id="261" r:id="Rf80177ca61474bcb"/>
    <p:sldId xmlns:r="http://schemas.openxmlformats.org/officeDocument/2006/relationships" id="262" r:id="R28926ef5e0d8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d70a6a55049a0" /><Relationship Type="http://schemas.openxmlformats.org/officeDocument/2006/relationships/slide" Target="/ppt/slides/slide1.xml" Id="R70a89fd111794e82" /><Relationship Type="http://schemas.openxmlformats.org/officeDocument/2006/relationships/slide" Target="/ppt/slides/slide2.xml" Id="R53cbfe0eb6974897" /><Relationship Type="http://schemas.openxmlformats.org/officeDocument/2006/relationships/slide" Target="/ppt/slides/slide3.xml" Id="R5acd588e2f004582" /><Relationship Type="http://schemas.openxmlformats.org/officeDocument/2006/relationships/slide" Target="/ppt/slides/slide4.xml" Id="R3f8ce3782dd04aeb" /><Relationship Type="http://schemas.openxmlformats.org/officeDocument/2006/relationships/slide" Target="/ppt/slides/slide5.xml" Id="Rbbdfe7195d2c4684" /><Relationship Type="http://schemas.openxmlformats.org/officeDocument/2006/relationships/slide" Target="/ppt/slides/slide6.xml" Id="Rf80177ca61474bcb" /><Relationship Type="http://schemas.openxmlformats.org/officeDocument/2006/relationships/slide" Target="/ppt/slides/slide7.xml" Id="R28926ef5e0d8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2123bcb55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6c9f4fcc24fb0" /><Relationship Type="http://schemas.openxmlformats.org/officeDocument/2006/relationships/theme" Target="/ppt/slideMasters/theme/theme1.xml" Id="R2145d2cc5475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6c9f4fcc2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18b35c04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477a468f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b2a4a5f3b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454d77a8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69c15b31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af06949be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be6057448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NORMANN AADNØY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Maurholen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925 000 221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