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4ecdf8775f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57a445ef914278"/>
  </p:sldMasterIdLst>
  <p:sldIdLst>
    <p:sldId xmlns:r="http://schemas.openxmlformats.org/officeDocument/2006/relationships" id="256" r:id="R6dbfa423f3714693"/>
    <p:sldId xmlns:r="http://schemas.openxmlformats.org/officeDocument/2006/relationships" id="257" r:id="R3957431c0ba04b1e"/>
    <p:sldId xmlns:r="http://schemas.openxmlformats.org/officeDocument/2006/relationships" id="258" r:id="R21b54ec7ed964c25"/>
    <p:sldId xmlns:r="http://schemas.openxmlformats.org/officeDocument/2006/relationships" id="259" r:id="R634dbbd82f93483c"/>
    <p:sldId xmlns:r="http://schemas.openxmlformats.org/officeDocument/2006/relationships" id="260" r:id="R44fc4217699b41ca"/>
    <p:sldId xmlns:r="http://schemas.openxmlformats.org/officeDocument/2006/relationships" id="261" r:id="R1fa981b513f4493e"/>
    <p:sldId xmlns:r="http://schemas.openxmlformats.org/officeDocument/2006/relationships" id="262" r:id="R7b18345f75324b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7a445ef914278" /><Relationship Type="http://schemas.openxmlformats.org/officeDocument/2006/relationships/slide" Target="/ppt/slides/slide1.xml" Id="R6dbfa423f3714693" /><Relationship Type="http://schemas.openxmlformats.org/officeDocument/2006/relationships/slide" Target="/ppt/slides/slide2.xml" Id="R3957431c0ba04b1e" /><Relationship Type="http://schemas.openxmlformats.org/officeDocument/2006/relationships/slide" Target="/ppt/slides/slide3.xml" Id="R21b54ec7ed964c25" /><Relationship Type="http://schemas.openxmlformats.org/officeDocument/2006/relationships/slide" Target="/ppt/slides/slide4.xml" Id="R634dbbd82f93483c" /><Relationship Type="http://schemas.openxmlformats.org/officeDocument/2006/relationships/slide" Target="/ppt/slides/slide5.xml" Id="R44fc4217699b41ca" /><Relationship Type="http://schemas.openxmlformats.org/officeDocument/2006/relationships/slide" Target="/ppt/slides/slide6.xml" Id="R1fa981b513f4493e" /><Relationship Type="http://schemas.openxmlformats.org/officeDocument/2006/relationships/slide" Target="/ppt/slides/slide7.xml" Id="R7b18345f75324b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d8941476b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4f50248e4a95" /><Relationship Type="http://schemas.openxmlformats.org/officeDocument/2006/relationships/theme" Target="/ppt/slideMasters/theme/theme1.xml" Id="Rc23db51c21a3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14f50248e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38272eb18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5bd76614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17132a54d40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fa9173de2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2d7e30f58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0a14719b44d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86b70d380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SAQIB MAHMOOD MUGHAL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BIM HOLDING AS</a:t>
            </a:r>
          </a:p>
        </p:txBody>
      </p:sp>
    </p:spTree>
  </p:cSld>
  <p:clrMapOvr>
    <a:masterClrMapping xmlns:a="http://schemas.openxmlformats.org/drawingml/2006/main"/>
  </p:clrMapOvr>
</p:sld>
</file>