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ba0e62695940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27d567cf8c4164"/>
  </p:sldMasterIdLst>
  <p:sldIdLst>
    <p:sldId xmlns:r="http://schemas.openxmlformats.org/officeDocument/2006/relationships" id="256" r:id="R0e722a484c674457"/>
    <p:sldId xmlns:r="http://schemas.openxmlformats.org/officeDocument/2006/relationships" id="257" r:id="R06e78ac1101245b5"/>
    <p:sldId xmlns:r="http://schemas.openxmlformats.org/officeDocument/2006/relationships" id="258" r:id="R1e3153de099e4732"/>
    <p:sldId xmlns:r="http://schemas.openxmlformats.org/officeDocument/2006/relationships" id="259" r:id="R4d5e7f5290794794"/>
    <p:sldId xmlns:r="http://schemas.openxmlformats.org/officeDocument/2006/relationships" id="260" r:id="R40b9fb7badfb477d"/>
    <p:sldId xmlns:r="http://schemas.openxmlformats.org/officeDocument/2006/relationships" id="261" r:id="Rdcf657d12a0e4ca2"/>
    <p:sldId xmlns:r="http://schemas.openxmlformats.org/officeDocument/2006/relationships" id="262" r:id="R3242058984914a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7d567cf8c4164" /><Relationship Type="http://schemas.openxmlformats.org/officeDocument/2006/relationships/slide" Target="/ppt/slides/slide1.xml" Id="R0e722a484c674457" /><Relationship Type="http://schemas.openxmlformats.org/officeDocument/2006/relationships/slide" Target="/ppt/slides/slide2.xml" Id="R06e78ac1101245b5" /><Relationship Type="http://schemas.openxmlformats.org/officeDocument/2006/relationships/slide" Target="/ppt/slides/slide3.xml" Id="R1e3153de099e4732" /><Relationship Type="http://schemas.openxmlformats.org/officeDocument/2006/relationships/slide" Target="/ppt/slides/slide4.xml" Id="R4d5e7f5290794794" /><Relationship Type="http://schemas.openxmlformats.org/officeDocument/2006/relationships/slide" Target="/ppt/slides/slide5.xml" Id="R40b9fb7badfb477d" /><Relationship Type="http://schemas.openxmlformats.org/officeDocument/2006/relationships/slide" Target="/ppt/slides/slide6.xml" Id="Rdcf657d12a0e4ca2" /><Relationship Type="http://schemas.openxmlformats.org/officeDocument/2006/relationships/slide" Target="/ppt/slides/slide7.xml" Id="R3242058984914a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a03b2c2de34d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7ab1765eb4cd9" /><Relationship Type="http://schemas.openxmlformats.org/officeDocument/2006/relationships/theme" Target="/ppt/slideMasters/theme/theme1.xml" Id="Rf749c00dfcd642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47ab1765eb4c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6cf5a7b9a48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30a35cc894f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2e07c908a4b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292e0aea649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1a1f348c5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fdba37fb244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7eee350f142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ELVEBREDDEN EIDSVOLL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ELVEBREDDEN EIDSVOLL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ELVEBREDDEN EIDSVOLL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ELVEBREDDEN EIDSVOLL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ELVEBREDDEN EIDSVOLL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ELVEBREDDEN EIDSVOLL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3 945 810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3 946 138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−154 990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ELVEBREDDEN EIDSVOLL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GLITRE REHABILITERING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ELVEBREDDEN EIDSVOLL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925 005 991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ELVEBREDDEN EIDSVOLL AS</a:t>
            </a:r>
          </a:p>
        </p:txBody>
      </p:sp>
    </p:spTree>
  </p:cSld>
  <p:clrMapOvr>
    <a:masterClrMapping xmlns:a="http://schemas.openxmlformats.org/drawingml/2006/main"/>
  </p:clrMapOvr>
</p:sld>
</file>