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18e41bac8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5e42d6bb94e40"/>
  </p:sldMasterIdLst>
  <p:sldIdLst>
    <p:sldId xmlns:r="http://schemas.openxmlformats.org/officeDocument/2006/relationships" id="256" r:id="Reb738ed534884c35"/>
    <p:sldId xmlns:r="http://schemas.openxmlformats.org/officeDocument/2006/relationships" id="257" r:id="Re9995c739ab14d03"/>
    <p:sldId xmlns:r="http://schemas.openxmlformats.org/officeDocument/2006/relationships" id="258" r:id="R18f2ddcc73894f96"/>
    <p:sldId xmlns:r="http://schemas.openxmlformats.org/officeDocument/2006/relationships" id="259" r:id="Rfd86512a05914e77"/>
    <p:sldId xmlns:r="http://schemas.openxmlformats.org/officeDocument/2006/relationships" id="260" r:id="R1b1ba89cf24f4c92"/>
    <p:sldId xmlns:r="http://schemas.openxmlformats.org/officeDocument/2006/relationships" id="261" r:id="Rb3a3f34cfe84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5e42d6bb94e40" /><Relationship Type="http://schemas.openxmlformats.org/officeDocument/2006/relationships/slide" Target="/ppt/slides/slide1.xml" Id="Reb738ed534884c35" /><Relationship Type="http://schemas.openxmlformats.org/officeDocument/2006/relationships/slide" Target="/ppt/slides/slide2.xml" Id="Re9995c739ab14d03" /><Relationship Type="http://schemas.openxmlformats.org/officeDocument/2006/relationships/slide" Target="/ppt/slides/slide3.xml" Id="R18f2ddcc73894f96" /><Relationship Type="http://schemas.openxmlformats.org/officeDocument/2006/relationships/slide" Target="/ppt/slides/slide4.xml" Id="Rfd86512a05914e77" /><Relationship Type="http://schemas.openxmlformats.org/officeDocument/2006/relationships/slide" Target="/ppt/slides/slide5.xml" Id="R1b1ba89cf24f4c92" /><Relationship Type="http://schemas.openxmlformats.org/officeDocument/2006/relationships/slide" Target="/ppt/slides/slide6.xml" Id="Rb3a3f34cfe84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986e9b242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c5272be14e3a" /><Relationship Type="http://schemas.openxmlformats.org/officeDocument/2006/relationships/theme" Target="/ppt/slideMasters/theme/theme1.xml" Id="R5c3b488ad0f4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dc5272be14e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c99b9c104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3fd2a12b8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41dba5a25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a40c3b99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adfbf8d4a4f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cb89e3e5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NETT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RAULAND KRAFTFORSYNINGSLAG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Raulandsvegen 1713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20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torolav@rauland-kraft.no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www.rauland-nett.no/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925 017 809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NETT AS</a:t>
            </a:r>
          </a:p>
        </p:txBody>
      </p:sp>
    </p:spTree>
  </p:cSld>
  <p:clrMapOvr>
    <a:masterClrMapping xmlns:a="http://schemas.openxmlformats.org/drawingml/2006/main"/>
  </p:clrMapOvr>
</p:sld>
</file>