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5df43be8a79480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425e2133464e6c"/>
  </p:sldMasterIdLst>
  <p:sldIdLst>
    <p:sldId xmlns:r="http://schemas.openxmlformats.org/officeDocument/2006/relationships" id="256" r:id="R9da0273534a14e1d"/>
    <p:sldId xmlns:r="http://schemas.openxmlformats.org/officeDocument/2006/relationships" id="257" r:id="Rd2258ee944c94f0d"/>
    <p:sldId xmlns:r="http://schemas.openxmlformats.org/officeDocument/2006/relationships" id="258" r:id="R75b6ab23ad3c4a48"/>
    <p:sldId xmlns:r="http://schemas.openxmlformats.org/officeDocument/2006/relationships" id="259" r:id="R6612e5db312446db"/>
    <p:sldId xmlns:r="http://schemas.openxmlformats.org/officeDocument/2006/relationships" id="260" r:id="R32a4aa874b3b4699"/>
    <p:sldId xmlns:r="http://schemas.openxmlformats.org/officeDocument/2006/relationships" id="261" r:id="R4784e12b60b24cc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425e2133464e6c" /><Relationship Type="http://schemas.openxmlformats.org/officeDocument/2006/relationships/slide" Target="/ppt/slides/slide1.xml" Id="R9da0273534a14e1d" /><Relationship Type="http://schemas.openxmlformats.org/officeDocument/2006/relationships/slide" Target="/ppt/slides/slide2.xml" Id="Rd2258ee944c94f0d" /><Relationship Type="http://schemas.openxmlformats.org/officeDocument/2006/relationships/slide" Target="/ppt/slides/slide3.xml" Id="R75b6ab23ad3c4a48" /><Relationship Type="http://schemas.openxmlformats.org/officeDocument/2006/relationships/slide" Target="/ppt/slides/slide4.xml" Id="R6612e5db312446db" /><Relationship Type="http://schemas.openxmlformats.org/officeDocument/2006/relationships/slide" Target="/ppt/slides/slide5.xml" Id="R32a4aa874b3b4699" /><Relationship Type="http://schemas.openxmlformats.org/officeDocument/2006/relationships/slide" Target="/ppt/slides/slide6.xml" Id="R4784e12b60b24cc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4a1e4deab742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05e5ce91764805" /><Relationship Type="http://schemas.openxmlformats.org/officeDocument/2006/relationships/theme" Target="/ppt/slideMasters/theme/theme1.xml" Id="R6f280ee669414e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505e5ce9176480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4e0bdc17d4422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a6bc4471fd48c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eb98fe9aeb48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01597c4cbd407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bc6e8d3a354d2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35576fa999419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OBERST 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OBERST 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OBERST 1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OBERST 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OBERST 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OBERST 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2020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30 500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−249 495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−244 810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−220 380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857 407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OBERST 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925 028 126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OBERST 1 AS</a:t>
            </a:r>
          </a:p>
        </p:txBody>
      </p:sp>
    </p:spTree>
  </p:cSld>
  <p:clrMapOvr>
    <a:masterClrMapping xmlns:a="http://schemas.openxmlformats.org/drawingml/2006/main"/>
  </p:clrMapOvr>
</p:sld>
</file>