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af9d2da1694d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7c724e3b434ac0"/>
  </p:sldMasterIdLst>
  <p:sldIdLst>
    <p:sldId xmlns:r="http://schemas.openxmlformats.org/officeDocument/2006/relationships" id="256" r:id="Rff26ab39c3894bea"/>
    <p:sldId xmlns:r="http://schemas.openxmlformats.org/officeDocument/2006/relationships" id="257" r:id="R450465d83a464c37"/>
    <p:sldId xmlns:r="http://schemas.openxmlformats.org/officeDocument/2006/relationships" id="258" r:id="Rdbb07399781d4f83"/>
    <p:sldId xmlns:r="http://schemas.openxmlformats.org/officeDocument/2006/relationships" id="259" r:id="Rdaba68db9ca349df"/>
    <p:sldId xmlns:r="http://schemas.openxmlformats.org/officeDocument/2006/relationships" id="260" r:id="Rdb8c3c2111ff424a"/>
    <p:sldId xmlns:r="http://schemas.openxmlformats.org/officeDocument/2006/relationships" id="261" r:id="R28a4bfeeae764947"/>
    <p:sldId xmlns:r="http://schemas.openxmlformats.org/officeDocument/2006/relationships" id="262" r:id="R60fa9296462549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c724e3b434ac0" /><Relationship Type="http://schemas.openxmlformats.org/officeDocument/2006/relationships/slide" Target="/ppt/slides/slide1.xml" Id="Rff26ab39c3894bea" /><Relationship Type="http://schemas.openxmlformats.org/officeDocument/2006/relationships/slide" Target="/ppt/slides/slide2.xml" Id="R450465d83a464c37" /><Relationship Type="http://schemas.openxmlformats.org/officeDocument/2006/relationships/slide" Target="/ppt/slides/slide3.xml" Id="Rdbb07399781d4f83" /><Relationship Type="http://schemas.openxmlformats.org/officeDocument/2006/relationships/slide" Target="/ppt/slides/slide4.xml" Id="Rdaba68db9ca349df" /><Relationship Type="http://schemas.openxmlformats.org/officeDocument/2006/relationships/slide" Target="/ppt/slides/slide5.xml" Id="Rdb8c3c2111ff424a" /><Relationship Type="http://schemas.openxmlformats.org/officeDocument/2006/relationships/slide" Target="/ppt/slides/slide6.xml" Id="R28a4bfeeae764947" /><Relationship Type="http://schemas.openxmlformats.org/officeDocument/2006/relationships/slide" Target="/ppt/slides/slide7.xml" Id="R60fa9296462549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1656d1f16841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bc4aac4e148ab" /><Relationship Type="http://schemas.openxmlformats.org/officeDocument/2006/relationships/theme" Target="/ppt/slideMasters/theme/theme1.xml" Id="Rd676b71eca0049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0bc4aac4e148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1552734d04d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cb770049448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b9c4fd3b042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23e6f29e844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da239d54c41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0581cb4e74b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f7bb847ba49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FRAMNES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FRAMNES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FRAMNES HOLDCO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FRAMNES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FRAMNES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FRAMNES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260 187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262 050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FRAMNES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UDNESS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FRAMNES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Udness, Vikingveien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925 037 044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FRAMNES HOLDCO AS</a:t>
            </a:r>
          </a:p>
        </p:txBody>
      </p:sp>
    </p:spTree>
  </p:cSld>
  <p:clrMapOvr>
    <a:masterClrMapping xmlns:a="http://schemas.openxmlformats.org/drawingml/2006/main"/>
  </p:clrMapOvr>
</p:sld>
</file>