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d2344097e4c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155bcb749449e5"/>
  </p:sldMasterIdLst>
  <p:sldIdLst>
    <p:sldId xmlns:r="http://schemas.openxmlformats.org/officeDocument/2006/relationships" id="256" r:id="R499087b5c43b4b73"/>
    <p:sldId xmlns:r="http://schemas.openxmlformats.org/officeDocument/2006/relationships" id="257" r:id="R8b061314d0c346d6"/>
    <p:sldId xmlns:r="http://schemas.openxmlformats.org/officeDocument/2006/relationships" id="258" r:id="Ra13f3dfd693a4b87"/>
    <p:sldId xmlns:r="http://schemas.openxmlformats.org/officeDocument/2006/relationships" id="259" r:id="R3b86bd4bc4084ba6"/>
    <p:sldId xmlns:r="http://schemas.openxmlformats.org/officeDocument/2006/relationships" id="260" r:id="R2b1101b943494b93"/>
    <p:sldId xmlns:r="http://schemas.openxmlformats.org/officeDocument/2006/relationships" id="261" r:id="R158045691ce9464c"/>
    <p:sldId xmlns:r="http://schemas.openxmlformats.org/officeDocument/2006/relationships" id="262" r:id="R7fbc29161be44c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155bcb749449e5" /><Relationship Type="http://schemas.openxmlformats.org/officeDocument/2006/relationships/slide" Target="/ppt/slides/slide1.xml" Id="R499087b5c43b4b73" /><Relationship Type="http://schemas.openxmlformats.org/officeDocument/2006/relationships/slide" Target="/ppt/slides/slide2.xml" Id="R8b061314d0c346d6" /><Relationship Type="http://schemas.openxmlformats.org/officeDocument/2006/relationships/slide" Target="/ppt/slides/slide3.xml" Id="Ra13f3dfd693a4b87" /><Relationship Type="http://schemas.openxmlformats.org/officeDocument/2006/relationships/slide" Target="/ppt/slides/slide4.xml" Id="R3b86bd4bc4084ba6" /><Relationship Type="http://schemas.openxmlformats.org/officeDocument/2006/relationships/slide" Target="/ppt/slides/slide5.xml" Id="R2b1101b943494b93" /><Relationship Type="http://schemas.openxmlformats.org/officeDocument/2006/relationships/slide" Target="/ppt/slides/slide6.xml" Id="R158045691ce9464c" /><Relationship Type="http://schemas.openxmlformats.org/officeDocument/2006/relationships/slide" Target="/ppt/slides/slide7.xml" Id="R7fbc29161be44c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c550f72b8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6b0f908e249d2" /><Relationship Type="http://schemas.openxmlformats.org/officeDocument/2006/relationships/theme" Target="/ppt/slideMasters/theme/theme1.xml" Id="R86f9e2cbb22c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6b0f908e2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6ec977633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afd076e44d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f6dc14200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9ac131f25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dba0aeed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b4782d443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1ff083f83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OTTO MOE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MOE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1 535 367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−2 178 707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99 926 334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100 771 290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LANGLI-INVEST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ROLA INVESTMENT AS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MOE-INVEST AS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KMOE AS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SPEED HOLDING AS  –  17,2 %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925 037 613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OTTO MOE HOLDING AS</a:t>
            </a:r>
          </a:p>
        </p:txBody>
      </p:sp>
    </p:spTree>
  </p:cSld>
  <p:clrMapOvr>
    <a:masterClrMapping xmlns:a="http://schemas.openxmlformats.org/drawingml/2006/main"/>
  </p:clrMapOvr>
</p:sld>
</file>