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45ce4b0d0541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e6bb017bd4e62"/>
  </p:sldMasterIdLst>
  <p:sldIdLst>
    <p:sldId xmlns:r="http://schemas.openxmlformats.org/officeDocument/2006/relationships" id="256" r:id="R7cef3788cb45448c"/>
    <p:sldId xmlns:r="http://schemas.openxmlformats.org/officeDocument/2006/relationships" id="257" r:id="R56649bde68994ddd"/>
    <p:sldId xmlns:r="http://schemas.openxmlformats.org/officeDocument/2006/relationships" id="258" r:id="R6a83e4441d954a6d"/>
    <p:sldId xmlns:r="http://schemas.openxmlformats.org/officeDocument/2006/relationships" id="259" r:id="R2946fec4a7944d53"/>
    <p:sldId xmlns:r="http://schemas.openxmlformats.org/officeDocument/2006/relationships" id="260" r:id="R77b0287badcb41aa"/>
    <p:sldId xmlns:r="http://schemas.openxmlformats.org/officeDocument/2006/relationships" id="261" r:id="R6976d41f983445dc"/>
    <p:sldId xmlns:r="http://schemas.openxmlformats.org/officeDocument/2006/relationships" id="262" r:id="Rd61305a67dd24c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e6bb017bd4e62" /><Relationship Type="http://schemas.openxmlformats.org/officeDocument/2006/relationships/slide" Target="/ppt/slides/slide1.xml" Id="R7cef3788cb45448c" /><Relationship Type="http://schemas.openxmlformats.org/officeDocument/2006/relationships/slide" Target="/ppt/slides/slide2.xml" Id="R56649bde68994ddd" /><Relationship Type="http://schemas.openxmlformats.org/officeDocument/2006/relationships/slide" Target="/ppt/slides/slide3.xml" Id="R6a83e4441d954a6d" /><Relationship Type="http://schemas.openxmlformats.org/officeDocument/2006/relationships/slide" Target="/ppt/slides/slide4.xml" Id="R2946fec4a7944d53" /><Relationship Type="http://schemas.openxmlformats.org/officeDocument/2006/relationships/slide" Target="/ppt/slides/slide5.xml" Id="R77b0287badcb41aa" /><Relationship Type="http://schemas.openxmlformats.org/officeDocument/2006/relationships/slide" Target="/ppt/slides/slide6.xml" Id="R6976d41f983445dc" /><Relationship Type="http://schemas.openxmlformats.org/officeDocument/2006/relationships/slide" Target="/ppt/slides/slide7.xml" Id="Rd61305a67dd24c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23236add04a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16bb527c043b5" /><Relationship Type="http://schemas.openxmlformats.org/officeDocument/2006/relationships/theme" Target="/ppt/slideMasters/theme/theme1.xml" Id="R8c7221d90b8441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616bb527c0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573cc541c4f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1641d67ad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249f984c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80446ed8644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b38443f8a4a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c08396fcc40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9dcf56584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BIRKELUND CAMPING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BIRKELUND CAMPING AS ble etablert [år] og holder til i Hovet.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1 095 563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398 842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675 665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MAHMOOD SHAH SHARIFI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3577 Hovet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diana.adampur@gmail.com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www.birkelund-camping.com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925 041 939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BIRKELUND CAMPING AS</a:t>
            </a:r>
          </a:p>
        </p:txBody>
      </p:sp>
    </p:spTree>
  </p:cSld>
  <p:clrMapOvr>
    <a:masterClrMapping xmlns:a="http://schemas.openxmlformats.org/drawingml/2006/main"/>
  </p:clrMapOvr>
</p:sld>
</file>