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4262246f9942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307aa560cc4731"/>
  </p:sldMasterIdLst>
  <p:sldIdLst>
    <p:sldId xmlns:r="http://schemas.openxmlformats.org/officeDocument/2006/relationships" id="256" r:id="R8942e092debc4648"/>
    <p:sldId xmlns:r="http://schemas.openxmlformats.org/officeDocument/2006/relationships" id="257" r:id="R153066ee7d6f4164"/>
    <p:sldId xmlns:r="http://schemas.openxmlformats.org/officeDocument/2006/relationships" id="258" r:id="R46065c500bfc4dee"/>
    <p:sldId xmlns:r="http://schemas.openxmlformats.org/officeDocument/2006/relationships" id="259" r:id="Rd97ee962085a4afe"/>
    <p:sldId xmlns:r="http://schemas.openxmlformats.org/officeDocument/2006/relationships" id="260" r:id="R0dbde8559bb74c30"/>
    <p:sldId xmlns:r="http://schemas.openxmlformats.org/officeDocument/2006/relationships" id="261" r:id="R7e920c962d5f4c57"/>
    <p:sldId xmlns:r="http://schemas.openxmlformats.org/officeDocument/2006/relationships" id="262" r:id="R2ec498ae8bdb4a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307aa560cc4731" /><Relationship Type="http://schemas.openxmlformats.org/officeDocument/2006/relationships/slide" Target="/ppt/slides/slide1.xml" Id="R8942e092debc4648" /><Relationship Type="http://schemas.openxmlformats.org/officeDocument/2006/relationships/slide" Target="/ppt/slides/slide2.xml" Id="R153066ee7d6f4164" /><Relationship Type="http://schemas.openxmlformats.org/officeDocument/2006/relationships/slide" Target="/ppt/slides/slide3.xml" Id="R46065c500bfc4dee" /><Relationship Type="http://schemas.openxmlformats.org/officeDocument/2006/relationships/slide" Target="/ppt/slides/slide4.xml" Id="Rd97ee962085a4afe" /><Relationship Type="http://schemas.openxmlformats.org/officeDocument/2006/relationships/slide" Target="/ppt/slides/slide5.xml" Id="R0dbde8559bb74c30" /><Relationship Type="http://schemas.openxmlformats.org/officeDocument/2006/relationships/slide" Target="/ppt/slides/slide6.xml" Id="R7e920c962d5f4c57" /><Relationship Type="http://schemas.openxmlformats.org/officeDocument/2006/relationships/slide" Target="/ppt/slides/slide7.xml" Id="R2ec498ae8bdb4a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1b7f8ca1c545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5c59dff7af4d9d" /><Relationship Type="http://schemas.openxmlformats.org/officeDocument/2006/relationships/theme" Target="/ppt/slideMasters/theme/theme1.xml" Id="Rbb82b89aeba54c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5c59dff7af4d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d0d0890a84d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d193b3d1414b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44c40c04d4f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b5d8ebd4044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909cc41d24a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4f6447654143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97bd910194c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AQUA NATURAE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AQUA NATURAE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−159 854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−161 168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−142 230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 MARI AAKERNES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DAVID NICHOLAS BENJAMIN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Solbergliveien 115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+19545315470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david@aqua-naturae.com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925 043 699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AQUA NATURAE AS</a:t>
            </a:r>
          </a:p>
        </p:txBody>
      </p:sp>
    </p:spTree>
  </p:cSld>
  <p:clrMapOvr>
    <a:masterClrMapping xmlns:a="http://schemas.openxmlformats.org/drawingml/2006/main"/>
  </p:clrMapOvr>
</p:sld>
</file>