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546a3ed13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bf8a95b67465e"/>
  </p:sldMasterIdLst>
  <p:sldIdLst>
    <p:sldId xmlns:r="http://schemas.openxmlformats.org/officeDocument/2006/relationships" id="256" r:id="Rc4fd0f335d8c49a4"/>
    <p:sldId xmlns:r="http://schemas.openxmlformats.org/officeDocument/2006/relationships" id="257" r:id="R59f20327a3a6478f"/>
    <p:sldId xmlns:r="http://schemas.openxmlformats.org/officeDocument/2006/relationships" id="258" r:id="R20c630a0537e46ab"/>
    <p:sldId xmlns:r="http://schemas.openxmlformats.org/officeDocument/2006/relationships" id="259" r:id="Rc9cc40fec6d244ec"/>
    <p:sldId xmlns:r="http://schemas.openxmlformats.org/officeDocument/2006/relationships" id="260" r:id="R1561b5aec5bf412d"/>
    <p:sldId xmlns:r="http://schemas.openxmlformats.org/officeDocument/2006/relationships" id="261" r:id="R888f6e6937be40a6"/>
    <p:sldId xmlns:r="http://schemas.openxmlformats.org/officeDocument/2006/relationships" id="262" r:id="Rce9028307de3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bf8a95b67465e" /><Relationship Type="http://schemas.openxmlformats.org/officeDocument/2006/relationships/slide" Target="/ppt/slides/slide1.xml" Id="Rc4fd0f335d8c49a4" /><Relationship Type="http://schemas.openxmlformats.org/officeDocument/2006/relationships/slide" Target="/ppt/slides/slide2.xml" Id="R59f20327a3a6478f" /><Relationship Type="http://schemas.openxmlformats.org/officeDocument/2006/relationships/slide" Target="/ppt/slides/slide3.xml" Id="R20c630a0537e46ab" /><Relationship Type="http://schemas.openxmlformats.org/officeDocument/2006/relationships/slide" Target="/ppt/slides/slide4.xml" Id="Rc9cc40fec6d244ec" /><Relationship Type="http://schemas.openxmlformats.org/officeDocument/2006/relationships/slide" Target="/ppt/slides/slide5.xml" Id="R1561b5aec5bf412d" /><Relationship Type="http://schemas.openxmlformats.org/officeDocument/2006/relationships/slide" Target="/ppt/slides/slide6.xml" Id="R888f6e6937be40a6" /><Relationship Type="http://schemas.openxmlformats.org/officeDocument/2006/relationships/slide" Target="/ppt/slides/slide7.xml" Id="Rce9028307de3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217b0d40d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f0e2b74444a7" /><Relationship Type="http://schemas.openxmlformats.org/officeDocument/2006/relationships/theme" Target="/ppt/slideMasters/theme/theme1.xml" Id="Rf6e96935d582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ef0e2b744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c8858847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8660169e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a9314d47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124d92bf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3cb839d1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f76cdd540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dfb84cab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LARSEN SVANHOLM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