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6bc5aad11c43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709fff25044990"/>
  </p:sldMasterIdLst>
  <p:sldIdLst>
    <p:sldId xmlns:r="http://schemas.openxmlformats.org/officeDocument/2006/relationships" id="256" r:id="R349fb87834234bd5"/>
    <p:sldId xmlns:r="http://schemas.openxmlformats.org/officeDocument/2006/relationships" id="257" r:id="Rc1066b1c84924bf6"/>
    <p:sldId xmlns:r="http://schemas.openxmlformats.org/officeDocument/2006/relationships" id="258" r:id="Re33e247ebbc44c5b"/>
    <p:sldId xmlns:r="http://schemas.openxmlformats.org/officeDocument/2006/relationships" id="259" r:id="R8cac4ce9eaba4858"/>
    <p:sldId xmlns:r="http://schemas.openxmlformats.org/officeDocument/2006/relationships" id="260" r:id="Rccc162c32ad045d3"/>
    <p:sldId xmlns:r="http://schemas.openxmlformats.org/officeDocument/2006/relationships" id="261" r:id="Rf6328267f7454f42"/>
    <p:sldId xmlns:r="http://schemas.openxmlformats.org/officeDocument/2006/relationships" id="262" r:id="R238d2bfdae584d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09fff25044990" /><Relationship Type="http://schemas.openxmlformats.org/officeDocument/2006/relationships/slide" Target="/ppt/slides/slide1.xml" Id="R349fb87834234bd5" /><Relationship Type="http://schemas.openxmlformats.org/officeDocument/2006/relationships/slide" Target="/ppt/slides/slide2.xml" Id="Rc1066b1c84924bf6" /><Relationship Type="http://schemas.openxmlformats.org/officeDocument/2006/relationships/slide" Target="/ppt/slides/slide3.xml" Id="Re33e247ebbc44c5b" /><Relationship Type="http://schemas.openxmlformats.org/officeDocument/2006/relationships/slide" Target="/ppt/slides/slide4.xml" Id="R8cac4ce9eaba4858" /><Relationship Type="http://schemas.openxmlformats.org/officeDocument/2006/relationships/slide" Target="/ppt/slides/slide5.xml" Id="Rccc162c32ad045d3" /><Relationship Type="http://schemas.openxmlformats.org/officeDocument/2006/relationships/slide" Target="/ppt/slides/slide6.xml" Id="Rf6328267f7454f42" /><Relationship Type="http://schemas.openxmlformats.org/officeDocument/2006/relationships/slide" Target="/ppt/slides/slide7.xml" Id="R238d2bfdae584d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9174ba3844a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b9fdf5d234547" /><Relationship Type="http://schemas.openxmlformats.org/officeDocument/2006/relationships/theme" Target="/ppt/slideMasters/theme/theme1.xml" Id="R2df56f6dd39449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b9fdf5d2345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0bb9c055044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c47e456774e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d9ee00f12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abfddf94844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b1e068f8a41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9d33beae546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ef709eff4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GASMANN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565 103 257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683 818 564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