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417799b2724b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042444f28a4e6c"/>
  </p:sldMasterIdLst>
  <p:sldIdLst>
    <p:sldId xmlns:r="http://schemas.openxmlformats.org/officeDocument/2006/relationships" id="256" r:id="Re419a8917fb04db8"/>
    <p:sldId xmlns:r="http://schemas.openxmlformats.org/officeDocument/2006/relationships" id="257" r:id="R9bc5a6f72ca04411"/>
    <p:sldId xmlns:r="http://schemas.openxmlformats.org/officeDocument/2006/relationships" id="258" r:id="Rb61b24927c2c4266"/>
    <p:sldId xmlns:r="http://schemas.openxmlformats.org/officeDocument/2006/relationships" id="259" r:id="R9b6583493a6d437c"/>
    <p:sldId xmlns:r="http://schemas.openxmlformats.org/officeDocument/2006/relationships" id="260" r:id="R45bf3c45fa4e4073"/>
    <p:sldId xmlns:r="http://schemas.openxmlformats.org/officeDocument/2006/relationships" id="261" r:id="R92afaba0b788491c"/>
    <p:sldId xmlns:r="http://schemas.openxmlformats.org/officeDocument/2006/relationships" id="262" r:id="R91bb30d8fe8c42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042444f28a4e6c" /><Relationship Type="http://schemas.openxmlformats.org/officeDocument/2006/relationships/slide" Target="/ppt/slides/slide1.xml" Id="Re419a8917fb04db8" /><Relationship Type="http://schemas.openxmlformats.org/officeDocument/2006/relationships/slide" Target="/ppt/slides/slide2.xml" Id="R9bc5a6f72ca04411" /><Relationship Type="http://schemas.openxmlformats.org/officeDocument/2006/relationships/slide" Target="/ppt/slides/slide3.xml" Id="Rb61b24927c2c4266" /><Relationship Type="http://schemas.openxmlformats.org/officeDocument/2006/relationships/slide" Target="/ppt/slides/slide4.xml" Id="R9b6583493a6d437c" /><Relationship Type="http://schemas.openxmlformats.org/officeDocument/2006/relationships/slide" Target="/ppt/slides/slide5.xml" Id="R45bf3c45fa4e4073" /><Relationship Type="http://schemas.openxmlformats.org/officeDocument/2006/relationships/slide" Target="/ppt/slides/slide6.xml" Id="R92afaba0b788491c" /><Relationship Type="http://schemas.openxmlformats.org/officeDocument/2006/relationships/slide" Target="/ppt/slides/slide7.xml" Id="R91bb30d8fe8c42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d2425dcdcb45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e6da705f944bea" /><Relationship Type="http://schemas.openxmlformats.org/officeDocument/2006/relationships/theme" Target="/ppt/slideMasters/theme/theme1.xml" Id="Rf08ad10c7e224d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e6da705f944b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cf66212f448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a146d0ae343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74310feb540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0e8443c6f44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225ecb12343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5b3e54cf447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166a8ccce43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TODAREISTODO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TODAREISTODO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424 490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2 634 096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3 241 878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MAGNUS MÆLAND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Bruksenhetsnummer H1101, Att: Rolf M. Mælan, Lervigbrygga 128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rmm@lervigrr.no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925 053 546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