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71625cb1a740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f97cd0b15bf4ba0"/>
  </p:sldMasterIdLst>
  <p:sldIdLst>
    <p:sldId xmlns:r="http://schemas.openxmlformats.org/officeDocument/2006/relationships" id="256" r:id="R121b661b4f494b10"/>
    <p:sldId xmlns:r="http://schemas.openxmlformats.org/officeDocument/2006/relationships" id="257" r:id="R9f13f1a0c2904b92"/>
    <p:sldId xmlns:r="http://schemas.openxmlformats.org/officeDocument/2006/relationships" id="258" r:id="R0960a4db0c07467c"/>
    <p:sldId xmlns:r="http://schemas.openxmlformats.org/officeDocument/2006/relationships" id="259" r:id="R627aa21d0135471a"/>
    <p:sldId xmlns:r="http://schemas.openxmlformats.org/officeDocument/2006/relationships" id="260" r:id="Rf7fe7088ad744dc7"/>
    <p:sldId xmlns:r="http://schemas.openxmlformats.org/officeDocument/2006/relationships" id="261" r:id="Rd1c9ed2627814b36"/>
    <p:sldId xmlns:r="http://schemas.openxmlformats.org/officeDocument/2006/relationships" id="262" r:id="Ra11fde5119154d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97cd0b15bf4ba0" /><Relationship Type="http://schemas.openxmlformats.org/officeDocument/2006/relationships/slide" Target="/ppt/slides/slide1.xml" Id="R121b661b4f494b10" /><Relationship Type="http://schemas.openxmlformats.org/officeDocument/2006/relationships/slide" Target="/ppt/slides/slide2.xml" Id="R9f13f1a0c2904b92" /><Relationship Type="http://schemas.openxmlformats.org/officeDocument/2006/relationships/slide" Target="/ppt/slides/slide3.xml" Id="R0960a4db0c07467c" /><Relationship Type="http://schemas.openxmlformats.org/officeDocument/2006/relationships/slide" Target="/ppt/slides/slide4.xml" Id="R627aa21d0135471a" /><Relationship Type="http://schemas.openxmlformats.org/officeDocument/2006/relationships/slide" Target="/ppt/slides/slide5.xml" Id="Rf7fe7088ad744dc7" /><Relationship Type="http://schemas.openxmlformats.org/officeDocument/2006/relationships/slide" Target="/ppt/slides/slide6.xml" Id="Rd1c9ed2627814b36" /><Relationship Type="http://schemas.openxmlformats.org/officeDocument/2006/relationships/slide" Target="/ppt/slides/slide7.xml" Id="Ra11fde5119154d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611af96f3246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8fff576e0d48d8" /><Relationship Type="http://schemas.openxmlformats.org/officeDocument/2006/relationships/theme" Target="/ppt/slideMasters/theme/theme1.xml" Id="R5cee5354af1340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8fff576e0d48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c823f7a3ef4ef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ca00bb8d8745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e8859ef40e4df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3df1e1ef1f435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ac57c8e47f460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bbda9e8b964dc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8714aa358c46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SKAGAN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SKAGAN INVEST AS ble etablert [år] og holder til i Jar.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−11 294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−187 498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12 786 702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WALLA &amp; CO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Bjerkelundsveien 52B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1358 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925 053 902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SKAGAN INVEST AS</a:t>
            </a:r>
          </a:p>
        </p:txBody>
      </p:sp>
    </p:spTree>
  </p:cSld>
  <p:clrMapOvr>
    <a:masterClrMapping xmlns:a="http://schemas.openxmlformats.org/drawingml/2006/main"/>
  </p:clrMapOvr>
</p:sld>
</file>