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06a279594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9bb4575ad4611"/>
  </p:sldMasterIdLst>
  <p:sldIdLst>
    <p:sldId xmlns:r="http://schemas.openxmlformats.org/officeDocument/2006/relationships" id="256" r:id="R7ab103225d8f401a"/>
    <p:sldId xmlns:r="http://schemas.openxmlformats.org/officeDocument/2006/relationships" id="257" r:id="R41f1d50ae5424550"/>
    <p:sldId xmlns:r="http://schemas.openxmlformats.org/officeDocument/2006/relationships" id="258" r:id="Rb6121e6c4a6244c6"/>
    <p:sldId xmlns:r="http://schemas.openxmlformats.org/officeDocument/2006/relationships" id="259" r:id="R87e554f3615f4b95"/>
    <p:sldId xmlns:r="http://schemas.openxmlformats.org/officeDocument/2006/relationships" id="260" r:id="Re9c253b6319c4a70"/>
    <p:sldId xmlns:r="http://schemas.openxmlformats.org/officeDocument/2006/relationships" id="261" r:id="R0a3400e5d8b74922"/>
    <p:sldId xmlns:r="http://schemas.openxmlformats.org/officeDocument/2006/relationships" id="262" r:id="R3628fa48845d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9bb4575ad4611" /><Relationship Type="http://schemas.openxmlformats.org/officeDocument/2006/relationships/slide" Target="/ppt/slides/slide1.xml" Id="R7ab103225d8f401a" /><Relationship Type="http://schemas.openxmlformats.org/officeDocument/2006/relationships/slide" Target="/ppt/slides/slide2.xml" Id="R41f1d50ae5424550" /><Relationship Type="http://schemas.openxmlformats.org/officeDocument/2006/relationships/slide" Target="/ppt/slides/slide3.xml" Id="Rb6121e6c4a6244c6" /><Relationship Type="http://schemas.openxmlformats.org/officeDocument/2006/relationships/slide" Target="/ppt/slides/slide4.xml" Id="R87e554f3615f4b95" /><Relationship Type="http://schemas.openxmlformats.org/officeDocument/2006/relationships/slide" Target="/ppt/slides/slide5.xml" Id="Re9c253b6319c4a70" /><Relationship Type="http://schemas.openxmlformats.org/officeDocument/2006/relationships/slide" Target="/ppt/slides/slide6.xml" Id="R0a3400e5d8b74922" /><Relationship Type="http://schemas.openxmlformats.org/officeDocument/2006/relationships/slide" Target="/ppt/slides/slide7.xml" Id="R3628fa48845d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0b123814c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dfbad9c5245d6" /><Relationship Type="http://schemas.openxmlformats.org/officeDocument/2006/relationships/theme" Target="/ppt/slideMasters/theme/theme1.xml" Id="R011c2a0eaf93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dfbad9c52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86796b6bd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fba5cc80f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5ddddc49f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086be09c0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3a31b7857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3841d59f0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feddc449f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VISTA HOLMESTRAND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VISTA HOLMESTRAND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11 614 794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1 774 445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MILMIL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